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9" r:id="rId5"/>
    <p:sldId id="271" r:id="rId6"/>
    <p:sldId id="260" r:id="rId7"/>
    <p:sldId id="267" r:id="rId8"/>
    <p:sldId id="287" r:id="rId9"/>
    <p:sldId id="286" r:id="rId10"/>
    <p:sldId id="285" r:id="rId11"/>
    <p:sldId id="265" r:id="rId12"/>
    <p:sldId id="273" r:id="rId13"/>
  </p:sldIdLst>
  <p:sldSz cx="24384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Apple SD 산돌고딕 Neo 옅은체"/>
      </a:defRPr>
    </a:lvl1pPr>
    <a:lvl2pPr indent="228600" algn="ctr" defTabSz="584200">
      <a:defRPr sz="5000">
        <a:latin typeface="+mn-lt"/>
        <a:ea typeface="+mn-ea"/>
        <a:cs typeface="+mn-cs"/>
        <a:sym typeface="Apple SD 산돌고딕 Neo 옅은체"/>
      </a:defRPr>
    </a:lvl2pPr>
    <a:lvl3pPr indent="457200" algn="ctr" defTabSz="584200">
      <a:defRPr sz="5000">
        <a:latin typeface="+mn-lt"/>
        <a:ea typeface="+mn-ea"/>
        <a:cs typeface="+mn-cs"/>
        <a:sym typeface="Apple SD 산돌고딕 Neo 옅은체"/>
      </a:defRPr>
    </a:lvl3pPr>
    <a:lvl4pPr indent="685800" algn="ctr" defTabSz="584200">
      <a:defRPr sz="5000">
        <a:latin typeface="+mn-lt"/>
        <a:ea typeface="+mn-ea"/>
        <a:cs typeface="+mn-cs"/>
        <a:sym typeface="Apple SD 산돌고딕 Neo 옅은체"/>
      </a:defRPr>
    </a:lvl4pPr>
    <a:lvl5pPr indent="914400" algn="ctr" defTabSz="584200">
      <a:defRPr sz="5000">
        <a:latin typeface="+mn-lt"/>
        <a:ea typeface="+mn-ea"/>
        <a:cs typeface="+mn-cs"/>
        <a:sym typeface="Apple SD 산돌고딕 Neo 옅은체"/>
      </a:defRPr>
    </a:lvl5pPr>
    <a:lvl6pPr indent="1143000" algn="ctr" defTabSz="584200">
      <a:defRPr sz="5000">
        <a:latin typeface="+mn-lt"/>
        <a:ea typeface="+mn-ea"/>
        <a:cs typeface="+mn-cs"/>
        <a:sym typeface="Apple SD 산돌고딕 Neo 옅은체"/>
      </a:defRPr>
    </a:lvl6pPr>
    <a:lvl7pPr indent="1371600" algn="ctr" defTabSz="584200">
      <a:defRPr sz="5000">
        <a:latin typeface="+mn-lt"/>
        <a:ea typeface="+mn-ea"/>
        <a:cs typeface="+mn-cs"/>
        <a:sym typeface="Apple SD 산돌고딕 Neo 옅은체"/>
      </a:defRPr>
    </a:lvl7pPr>
    <a:lvl8pPr indent="1600200" algn="ctr" defTabSz="584200">
      <a:defRPr sz="5000">
        <a:latin typeface="+mn-lt"/>
        <a:ea typeface="+mn-ea"/>
        <a:cs typeface="+mn-cs"/>
        <a:sym typeface="Apple SD 산돌고딕 Neo 옅은체"/>
      </a:defRPr>
    </a:lvl8pPr>
    <a:lvl9pPr indent="1828800" algn="ctr" defTabSz="584200">
      <a:defRPr sz="5000"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394"/>
    <a:srgbClr val="596887"/>
    <a:srgbClr val="8C9BB3"/>
    <a:srgbClr val="D3E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60" autoAdjust="0"/>
    <p:restoredTop sz="90884" autoAdjust="0"/>
  </p:normalViewPr>
  <p:slideViewPr>
    <p:cSldViewPr snapToGrid="0">
      <p:cViewPr varScale="1">
        <p:scale>
          <a:sx n="28" d="100"/>
          <a:sy n="28" d="100"/>
        </p:scale>
        <p:origin x="67" y="106"/>
      </p:cViewPr>
      <p:guideLst>
        <p:guide orient="horz" pos="434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4T16:57:22.153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96CA408E-2E65-44E7-9FD0-59C43946C362}" emma:medium="tactile" emma:mode="ink">
          <msink:context xmlns:msink="http://schemas.microsoft.com/ink/2010/main" type="inkDrawing" rotatedBoundingBox="32384,20665 32399,20665 32399,20680 32384,20680" shapeName="Other"/>
        </emma:interpretation>
      </emma:emma>
    </inkml:annotationXML>
    <inkml:trace contextRef="#ctx0" brushRef="#br0">1 1,'0'0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95588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9911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443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질문페이지</a:t>
            </a:r>
          </a:p>
        </p:txBody>
      </p:sp>
    </p:spTree>
    <p:extLst>
      <p:ext uri="{BB962C8B-B14F-4D97-AF65-F5344CB8AC3E}">
        <p14:creationId xmlns:p14="http://schemas.microsoft.com/office/powerpoint/2010/main" val="81962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구름</a:t>
            </a:r>
            <a:r>
              <a:rPr kumimoji="1" lang="en-US" altLang="ko-KR" dirty="0"/>
              <a:t>USB</a:t>
            </a:r>
            <a:r>
              <a:rPr kumimoji="1" lang="ko-KR" altLang="en-US" dirty="0"/>
              <a:t> 프로젝트를 진행중인 물을타지않은맥주클라우드</a:t>
            </a:r>
            <a:r>
              <a:rPr kumimoji="1" lang="en-US" altLang="ko-KR" dirty="0"/>
              <a:t>USB</a:t>
            </a:r>
            <a:r>
              <a:rPr kumimoji="1" lang="ko-KR" altLang="en-US" dirty="0"/>
              <a:t>팀입니다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2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프로젝트를 왜 시작하게 되었는지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무엇을 만드는지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어떻게 구현할 것인지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저희가 프로젝트를 구상하면서 우리 생활에 필요한것이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그것을 위해 무엇을 만들어야 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그것을 만들기 위해 어떤 방법을 사용해야하는지 이야기하겠습니다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945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혹시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를 사용하면서 용량이 부족하여 기존의 데이터를 지워야 했던적 없으셨나요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아니면 중요한 정보가 담긴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를 분실해서 난감했던적은 없으신가요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537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의 단점을 보완하기위한 방법이 없을까 고민하던끝에 저희 팀은 클라우드서비스로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의 단점을 보완하는건 어떨까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의 단점을 보완하기위한 방법이 없을까 고민하던끝에 저희 팀은 클라우드서비스로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의 단점을 보완하기로 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택</a:t>
            </a:r>
            <a:r>
              <a:rPr kumimoji="1"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875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저희팀이 진행할</a:t>
            </a:r>
            <a:r>
              <a:rPr kumimoji="1" lang="en-US" altLang="ko-KR" dirty="0"/>
              <a:t>?</a:t>
            </a:r>
            <a:r>
              <a:rPr kumimoji="1" lang="ko-KR" altLang="en-US" dirty="0"/>
              <a:t> 프로젝트는 기존의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와 클라우드 서비스가 결합된 차세대 저장매체 구름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저희팀이 만들게된 구름</a:t>
            </a:r>
            <a:r>
              <a:rPr kumimoji="1" lang="en-US" altLang="ko-KR" dirty="0"/>
              <a:t>USB</a:t>
            </a:r>
            <a:r>
              <a:rPr kumimoji="1" lang="ko-KR" altLang="en-US" dirty="0"/>
              <a:t>는 기존의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와 클라우드 서비스가 결합된 차세대 저장매체입니다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택</a:t>
            </a:r>
            <a:r>
              <a:rPr kumimoji="1"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31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30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7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USB</a:t>
            </a:r>
            <a:r>
              <a:rPr kumimoji="1" lang="ko-KR" altLang="en-US" dirty="0"/>
              <a:t>는 현재 가장 널리쓰이는 저장매채중 하나이며</a:t>
            </a:r>
            <a:r>
              <a:rPr kumimoji="1" lang="en-US" altLang="ko-KR" baseline="0" dirty="0"/>
              <a:t> PC</a:t>
            </a:r>
            <a:r>
              <a:rPr kumimoji="1" lang="ko-KR" altLang="en-US" dirty="0"/>
              <a:t>뿐만 아니라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단자를 지원하는 다양한 플랫폼에서 사용가능합니다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TV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에 저장된 동영상을 보거나 자동차에서 음악을 들을수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계정인증은 모바일앱으로 해야한다는 내용을 넣어야 할듯</a:t>
            </a:r>
            <a:r>
              <a:rPr lang="en-US" altLang="ko-KR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뒤의 시나리오에서 모바일앱으로 보안을 언급하고 있으므로</a:t>
            </a:r>
            <a:r>
              <a:rPr lang="en-US" altLang="ko-KR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877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USB</a:t>
            </a:r>
            <a:r>
              <a:rPr kumimoji="1" lang="ko-KR" altLang="en-US" dirty="0"/>
              <a:t>는 현재 가장 널리쓰이는 저장매채중 하나이며</a:t>
            </a:r>
            <a:r>
              <a:rPr kumimoji="1" lang="en-US" altLang="ko-KR" baseline="0" dirty="0"/>
              <a:t> PC</a:t>
            </a:r>
            <a:r>
              <a:rPr kumimoji="1" lang="ko-KR" altLang="en-US" dirty="0"/>
              <a:t>뿐만 아니라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단자를 지원하는 다양한 플랫폼에서 사용가능합니다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TV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USB</a:t>
            </a:r>
            <a:r>
              <a:rPr kumimoji="1" lang="ko-KR" altLang="en-US" dirty="0"/>
              <a:t>에 저장된 동영상을 보거나 자동차에서 음악을 들을수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계정인증은 모바일앱으로 해야한다는 내용을 넣어야 할듯</a:t>
            </a:r>
            <a:r>
              <a:rPr lang="en-US" altLang="ko-KR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뒤의 시나리오에서 모바일앱으로 보안을 언급하고 있으므로</a:t>
            </a:r>
            <a:r>
              <a:rPr lang="en-US" altLang="ko-KR" sz="3000" b="1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55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</a:p>
          <a:p>
            <a:pPr lvl="1">
              <a:defRPr sz="1800"/>
            </a:pPr>
            <a:r>
              <a:rPr sz="4400"/>
              <a:t>본문 두 번째 줄</a:t>
            </a:r>
          </a:p>
          <a:p>
            <a:pPr lvl="2">
              <a:defRPr sz="1800"/>
            </a:pPr>
            <a:r>
              <a:rPr sz="4400"/>
              <a:t>본문 세 번째 줄</a:t>
            </a:r>
          </a:p>
          <a:p>
            <a:pPr lvl="3">
              <a:defRPr sz="1800"/>
            </a:pPr>
            <a:r>
              <a:rPr sz="4400"/>
              <a:t>본문 네 번째 줄</a:t>
            </a:r>
          </a:p>
          <a:p>
            <a:pPr lvl="4">
              <a:defRPr sz="1800"/>
            </a:pPr>
            <a:r>
              <a:rPr sz="44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</a:p>
          <a:p>
            <a:pPr lvl="1">
              <a:defRPr sz="1800"/>
            </a:pPr>
            <a:r>
              <a:rPr sz="4400"/>
              <a:t>본문 두 번째 줄</a:t>
            </a:r>
          </a:p>
          <a:p>
            <a:pPr lvl="2">
              <a:defRPr sz="1800"/>
            </a:pPr>
            <a:r>
              <a:rPr sz="4400"/>
              <a:t>본문 세 번째 줄</a:t>
            </a:r>
          </a:p>
          <a:p>
            <a:pPr lvl="3">
              <a:defRPr sz="1800"/>
            </a:pPr>
            <a:r>
              <a:rPr sz="4400"/>
              <a:t>본문 네 번째 줄</a:t>
            </a:r>
          </a:p>
          <a:p>
            <a:pPr lvl="4">
              <a:defRPr sz="1800"/>
            </a:pPr>
            <a:r>
              <a:rPr sz="44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제목 텍스트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본문 첫 번째 줄</a:t>
            </a:r>
          </a:p>
          <a:p>
            <a:pPr lvl="1">
              <a:defRPr sz="1800"/>
            </a:pPr>
            <a:r>
              <a:rPr sz="4400"/>
              <a:t>본문 두 번째 줄</a:t>
            </a:r>
          </a:p>
          <a:p>
            <a:pPr lvl="2">
              <a:defRPr sz="1800"/>
            </a:pPr>
            <a:r>
              <a:rPr sz="4400"/>
              <a:t>본문 세 번째 줄</a:t>
            </a:r>
          </a:p>
          <a:p>
            <a:pPr lvl="3">
              <a:defRPr sz="1800"/>
            </a:pPr>
            <a:r>
              <a:rPr sz="4400"/>
              <a:t>본문 네 번째 줄</a:t>
            </a:r>
          </a:p>
          <a:p>
            <a:pPr lvl="4">
              <a:defRPr sz="1800"/>
            </a:pPr>
            <a:r>
              <a:rPr sz="44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본문 첫 번째 줄</a:t>
            </a:r>
          </a:p>
          <a:p>
            <a:pPr lvl="1">
              <a:defRPr sz="1800"/>
            </a:pPr>
            <a:r>
              <a:rPr sz="5000"/>
              <a:t>본문 두 번째 줄</a:t>
            </a:r>
          </a:p>
          <a:p>
            <a:pPr lvl="2">
              <a:defRPr sz="1800"/>
            </a:pPr>
            <a:r>
              <a:rPr sz="5000"/>
              <a:t>본문 세 번째 줄</a:t>
            </a:r>
          </a:p>
          <a:p>
            <a:pPr lvl="3">
              <a:defRPr sz="1800"/>
            </a:pPr>
            <a:r>
              <a:rPr sz="5000"/>
              <a:t>본문 네 번째 줄</a:t>
            </a:r>
          </a:p>
          <a:p>
            <a:pPr lvl="4">
              <a:defRPr sz="1800"/>
            </a:pPr>
            <a:r>
              <a:rPr sz="50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pPr lvl="0">
              <a:defRPr sz="1800"/>
            </a:pPr>
            <a:r>
              <a:rPr sz="3800"/>
              <a:t>본문 첫 번째 줄</a:t>
            </a:r>
          </a:p>
          <a:p>
            <a:pPr lvl="1">
              <a:defRPr sz="1800"/>
            </a:pPr>
            <a:r>
              <a:rPr sz="3800"/>
              <a:t>본문 두 번째 줄</a:t>
            </a:r>
          </a:p>
          <a:p>
            <a:pPr lvl="2">
              <a:defRPr sz="1800"/>
            </a:pPr>
            <a:r>
              <a:rPr sz="3800"/>
              <a:t>본문 세 번째 줄</a:t>
            </a:r>
          </a:p>
          <a:p>
            <a:pPr lvl="3">
              <a:defRPr sz="1800"/>
            </a:pPr>
            <a:r>
              <a:rPr sz="3800"/>
              <a:t>본문 네 번째 줄</a:t>
            </a:r>
          </a:p>
          <a:p>
            <a:pPr lvl="4">
              <a:defRPr sz="1800"/>
            </a:pPr>
            <a:r>
              <a:rPr sz="38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본문 첫 번째 줄</a:t>
            </a:r>
          </a:p>
          <a:p>
            <a:pPr lvl="1">
              <a:defRPr sz="1800"/>
            </a:pPr>
            <a:r>
              <a:rPr sz="5000"/>
              <a:t>본문 두 번째 줄</a:t>
            </a:r>
          </a:p>
          <a:p>
            <a:pPr lvl="2">
              <a:defRPr sz="1800"/>
            </a:pPr>
            <a:r>
              <a:rPr sz="5000"/>
              <a:t>본문 세 번째 줄</a:t>
            </a:r>
          </a:p>
          <a:p>
            <a:pPr lvl="3">
              <a:defRPr sz="1800"/>
            </a:pPr>
            <a:r>
              <a:rPr sz="5000"/>
              <a:t>본문 네 번째 줄</a:t>
            </a:r>
          </a:p>
          <a:p>
            <a:pPr lvl="4">
              <a:defRPr sz="1800"/>
            </a:pPr>
            <a:r>
              <a:rPr sz="5000"/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1200"/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000"/>
              <a:t>본문 첫 번째 줄</a:t>
            </a:r>
          </a:p>
          <a:p>
            <a:pPr lvl="1">
              <a:defRPr sz="1800"/>
            </a:pPr>
            <a:r>
              <a:rPr sz="5000"/>
              <a:t>본문 두 번째 줄</a:t>
            </a:r>
          </a:p>
          <a:p>
            <a:pPr lvl="2">
              <a:defRPr sz="1800"/>
            </a:pPr>
            <a:r>
              <a:rPr sz="5000"/>
              <a:t>본문 세 번째 줄</a:t>
            </a:r>
          </a:p>
          <a:p>
            <a:pPr lvl="3">
              <a:defRPr sz="1800"/>
            </a:pPr>
            <a:r>
              <a:rPr sz="5000"/>
              <a:t>본문 네 번째 줄</a:t>
            </a:r>
          </a:p>
          <a:p>
            <a:pPr lvl="4">
              <a:defRPr sz="1800"/>
            </a:pPr>
            <a:r>
              <a:rPr sz="5000"/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11200"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11200"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11200"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11200"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11200"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11200"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11200"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11200"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11200"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Apple SD 산돌고딕 Neo 옅은체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audio" Target="../media/media12.m4a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.jpe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0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2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11" Type="http://schemas.openxmlformats.org/officeDocument/2006/relationships/image" Target="../media/image90.png"/><Relationship Id="rId5" Type="http://schemas.openxmlformats.org/officeDocument/2006/relationships/notesSlide" Target="../notesSlides/notesSlide5.xml"/><Relationship Id="rId10" Type="http://schemas.openxmlformats.org/officeDocument/2006/relationships/customXml" Target="../ink/ink1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2.jpe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.jpeg"/><Relationship Id="rId11" Type="http://schemas.openxmlformats.org/officeDocument/2006/relationships/image" Target="../media/image15.jp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3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1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12516" y="2089152"/>
            <a:ext cx="24609091" cy="9500072"/>
            <a:chOff x="-112516" y="2089152"/>
            <a:chExt cx="24609091" cy="9500072"/>
          </a:xfrm>
        </p:grpSpPr>
        <p:pic>
          <p:nvPicPr>
            <p:cNvPr id="19" name="하늘.jpg"/>
            <p:cNvPicPr/>
            <p:nvPr/>
          </p:nvPicPr>
          <p:blipFill>
            <a:blip r:embed="rId8">
              <a:alphaModFix amt="50000"/>
              <a:extLst/>
            </a:blip>
            <a:srcRect l="63638" r="15752" b="32472"/>
            <a:stretch>
              <a:fillRect/>
            </a:stretch>
          </p:blipFill>
          <p:spPr>
            <a:xfrm rot="16200000" flipH="1">
              <a:off x="7460746" y="-5484110"/>
              <a:ext cx="9462568" cy="2460909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하늘.jpg"/>
            <p:cNvPicPr/>
            <p:nvPr/>
          </p:nvPicPr>
          <p:blipFill>
            <a:blip r:embed="rId8">
              <a:alphaModFix amt="50000"/>
              <a:extLst/>
            </a:blip>
            <a:srcRect l="63638" r="15752" b="32472"/>
            <a:stretch>
              <a:fillRect/>
            </a:stretch>
          </p:blipFill>
          <p:spPr>
            <a:xfrm rot="16200000" flipH="1">
              <a:off x="7460746" y="-5446606"/>
              <a:ext cx="9462568" cy="246090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3" name="Shape 33"/>
            <p:cNvSpPr/>
            <p:nvPr/>
          </p:nvSpPr>
          <p:spPr>
            <a:xfrm>
              <a:off x="8336210" y="3646636"/>
              <a:ext cx="7711580" cy="642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9595134" y="6216436"/>
              <a:ext cx="5193731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 u="sng">
                  <a:solidFill>
                    <a:srgbClr val="596887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lang="ko-KR" altLang="en-US" sz="9300" u="sng" dirty="0">
                  <a:solidFill>
                    <a:srgbClr val="596887"/>
                  </a:solidFill>
                </a:rPr>
                <a:t>구름 </a:t>
              </a:r>
              <a:r>
                <a:rPr lang="en-US" altLang="ko-KR" sz="9300" u="sng" dirty="0">
                  <a:solidFill>
                    <a:srgbClr val="596887"/>
                  </a:solidFill>
                </a:rPr>
                <a:t>USB</a:t>
              </a:r>
              <a:endParaRPr sz="9300" u="sng" dirty="0">
                <a:solidFill>
                  <a:srgbClr val="596887"/>
                </a:solidFill>
              </a:endParaRPr>
            </a:p>
          </p:txBody>
        </p:sp>
        <p:sp>
          <p:nvSpPr>
            <p:cNvPr id="20" name="Shape 33"/>
            <p:cNvSpPr/>
            <p:nvPr/>
          </p:nvSpPr>
          <p:spPr>
            <a:xfrm>
              <a:off x="8336210" y="3609132"/>
              <a:ext cx="7711580" cy="642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 34"/>
            <p:cNvSpPr/>
            <p:nvPr/>
          </p:nvSpPr>
          <p:spPr>
            <a:xfrm>
              <a:off x="9595134" y="6178932"/>
              <a:ext cx="5193731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 u="sng">
                  <a:solidFill>
                    <a:srgbClr val="596887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lang="ko-KR" altLang="en-US" sz="9300" u="sng" dirty="0">
                  <a:solidFill>
                    <a:srgbClr val="596887"/>
                  </a:solidFill>
                </a:rPr>
                <a:t>구름 </a:t>
              </a:r>
              <a:r>
                <a:rPr lang="en-US" altLang="ko-KR" sz="9300" u="sng" dirty="0">
                  <a:solidFill>
                    <a:srgbClr val="596887"/>
                  </a:solidFill>
                </a:rPr>
                <a:t>USB</a:t>
              </a:r>
              <a:endParaRPr sz="9300" u="sng" dirty="0">
                <a:solidFill>
                  <a:srgbClr val="596887"/>
                </a:solidFill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7304449" y="7834006"/>
              <a:ext cx="9775111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 err="1">
                  <a:solidFill>
                    <a:srgbClr val="8C9BB3"/>
                  </a:solidFill>
                </a:rPr>
                <a:t>물을타지않은맥주클라우드</a:t>
              </a: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팀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pic>
        <p:nvPicPr>
          <p:cNvPr id="15" name="녹음 (7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52652" y="12170660"/>
            <a:ext cx="244475" cy="244475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15366" y="4317991"/>
            <a:ext cx="6724784" cy="7131059"/>
          </a:xfrm>
          <a:prstGeom prst="rect">
            <a:avLst/>
          </a:prstGeom>
          <a:noFill/>
          <a:ln w="10160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95457" y="346735"/>
            <a:ext cx="20254020" cy="12993636"/>
            <a:chOff x="2095457" y="346735"/>
            <a:chExt cx="20254020" cy="12993636"/>
          </a:xfrm>
        </p:grpSpPr>
        <p:pic>
          <p:nvPicPr>
            <p:cNvPr id="67" name="하늘.jpg"/>
            <p:cNvPicPr/>
            <p:nvPr/>
          </p:nvPicPr>
          <p:blipFill>
            <a:blip r:embed="rId6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780621" y="-4777616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8" name="Shape 68"/>
            <p:cNvSpPr/>
            <p:nvPr/>
          </p:nvSpPr>
          <p:spPr>
            <a:xfrm>
              <a:off x="9715366" y="1793408"/>
              <a:ext cx="4953279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기술구현 구성도</a:t>
              </a:r>
              <a:endParaRPr sz="5000" dirty="0">
                <a:solidFill>
                  <a:srgbClr val="8C9BB3"/>
                </a:solidFill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095457" y="3820133"/>
              <a:ext cx="20254020" cy="9520238"/>
            </a:xfrm>
            <a:prstGeom prst="roundRect">
              <a:avLst>
                <a:gd name="adj" fmla="val 14579"/>
              </a:avLst>
            </a:prstGeom>
            <a:ln w="50800">
              <a:solidFill>
                <a:srgbClr val="8588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497882" y="346735"/>
              <a:ext cx="7388241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8C9BB3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9300" dirty="0">
                  <a:solidFill>
                    <a:srgbClr val="8C9BB3"/>
                  </a:solidFill>
                </a:rPr>
                <a:t>구름</a:t>
              </a:r>
              <a:r>
                <a:rPr lang="en-US" altLang="ko-KR" sz="9300" dirty="0">
                  <a:solidFill>
                    <a:srgbClr val="8C9BB3"/>
                  </a:solidFill>
                </a:rPr>
                <a:t>USB </a:t>
              </a:r>
              <a:r>
                <a:rPr lang="ko-KR" altLang="en-US" sz="9300" dirty="0">
                  <a:solidFill>
                    <a:srgbClr val="8C9BB3"/>
                  </a:solidFill>
                </a:rPr>
                <a:t>구현</a:t>
              </a:r>
              <a:endParaRPr sz="9300" dirty="0">
                <a:solidFill>
                  <a:srgbClr val="8C9BB3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29" y="4592311"/>
            <a:ext cx="1640555" cy="27846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68" y="7457643"/>
            <a:ext cx="4545458" cy="44769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549" y="4273939"/>
            <a:ext cx="3009900" cy="302741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5821680" y="6489059"/>
            <a:ext cx="2684564" cy="70052"/>
          </a:xfrm>
          <a:prstGeom prst="straightConnector1">
            <a:avLst/>
          </a:prstGeom>
          <a:noFill/>
          <a:ln w="152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/>
          <p:cNvSpPr txBox="1"/>
          <p:nvPr/>
        </p:nvSpPr>
        <p:spPr>
          <a:xfrm>
            <a:off x="10977170" y="8843618"/>
            <a:ext cx="4743848" cy="861774"/>
          </a:xfrm>
          <a:prstGeom prst="rect">
            <a:avLst/>
          </a:prstGeom>
          <a:noFill/>
          <a:ln w="152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Gadget Driver</a:t>
            </a:r>
            <a:endParaRPr kumimoji="1"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669602" y="5356989"/>
            <a:ext cx="5125495" cy="1938992"/>
          </a:xfrm>
          <a:prstGeom prst="rect">
            <a:avLst/>
          </a:prstGeom>
          <a:noFill/>
          <a:ln w="152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File system</a:t>
            </a:r>
          </a:p>
          <a:p>
            <a:r>
              <a:rPr kumimoji="1" lang="en-US" altLang="ko-KR" sz="4000" b="1" dirty="0"/>
              <a:t>(FAT32)</a:t>
            </a:r>
          </a:p>
          <a:p>
            <a:r>
              <a:rPr kumimoji="1" lang="en-US" altLang="ko-KR" sz="4000" b="1" dirty="0"/>
              <a:t>[ Meta Data ] </a:t>
            </a:r>
            <a:endParaRPr kumimoji="1" lang="ko-KR" altLang="en-US" sz="1200" dirty="0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3077758" y="7470346"/>
            <a:ext cx="12714" cy="1394927"/>
          </a:xfrm>
          <a:prstGeom prst="line">
            <a:avLst/>
          </a:prstGeom>
          <a:noFill/>
          <a:ln w="152400" cap="flat">
            <a:solidFill>
              <a:srgbClr val="00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직선 화살표 연결선 47"/>
          <p:cNvCxnSpPr>
            <a:cxnSpLocks/>
          </p:cNvCxnSpPr>
          <p:nvPr/>
        </p:nvCxnSpPr>
        <p:spPr>
          <a:xfrm flipH="1" flipV="1">
            <a:off x="7103947" y="9040532"/>
            <a:ext cx="3546342" cy="8021"/>
          </a:xfrm>
          <a:prstGeom prst="straightConnector1">
            <a:avLst/>
          </a:prstGeom>
          <a:noFill/>
          <a:ln w="152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>
            <a:off x="7407334" y="9696109"/>
            <a:ext cx="3262268" cy="0"/>
          </a:xfrm>
          <a:prstGeom prst="straightConnector1">
            <a:avLst/>
          </a:prstGeom>
          <a:noFill/>
          <a:ln w="152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17" y="5164676"/>
            <a:ext cx="1465098" cy="2930196"/>
          </a:xfrm>
          <a:prstGeom prst="rect">
            <a:avLst/>
          </a:prstGeom>
        </p:spPr>
      </p:pic>
      <p:cxnSp>
        <p:nvCxnSpPr>
          <p:cNvPr id="6" name="꺾인 연결선[E] 5"/>
          <p:cNvCxnSpPr/>
          <p:nvPr/>
        </p:nvCxnSpPr>
        <p:spPr>
          <a:xfrm flipV="1">
            <a:off x="15886123" y="7562435"/>
            <a:ext cx="3811611" cy="2133674"/>
          </a:xfrm>
          <a:prstGeom prst="bentConnector3">
            <a:avLst>
              <a:gd name="adj1" fmla="val 100505"/>
            </a:avLst>
          </a:prstGeom>
          <a:noFill/>
          <a:ln w="152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꺾인 연결선[E] 20"/>
          <p:cNvCxnSpPr/>
          <p:nvPr/>
        </p:nvCxnSpPr>
        <p:spPr>
          <a:xfrm rot="10800000" flipV="1">
            <a:off x="15886123" y="7602021"/>
            <a:ext cx="2989596" cy="1464508"/>
          </a:xfrm>
          <a:prstGeom prst="bentConnector3">
            <a:avLst>
              <a:gd name="adj1" fmla="val -3123"/>
            </a:avLst>
          </a:prstGeom>
          <a:noFill/>
          <a:ln w="152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02" y="9793497"/>
            <a:ext cx="930066" cy="93006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946" y="7272916"/>
            <a:ext cx="621236" cy="820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44" y="5286203"/>
            <a:ext cx="2518585" cy="2518585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952939"/>
      </p:ext>
    </p:extLst>
  </p:cSld>
  <p:clrMapOvr>
    <a:masterClrMapping/>
  </p:clrMapOvr>
  <p:transition spd="med" advTm="587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9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21315 0.0062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8" y="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15 0.00625 L 0.36198 0.00625 C 0.42832 0.00625 0.51081 -0.03912 0.51081 -0.07581 L 0.51081 -0.15776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83" y="-82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2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5.55556E-7 L 2.08333E-7 0.02373 C 2.08333E-7 0.03437 -0.0541 0.04757 -0.09798 0.04757 L -0.19596 0.04757 " pathEditMode="relative" rAng="0" ptsTypes="AAAA">
                                      <p:cBhvr>
                                        <p:cTn id="1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8" y="23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596 0.04757 L -0.4515 0.0428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80" y="-2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0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 animBg="1"/>
      <p:bldP spid="33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하늘.jpg"/>
          <p:cNvPicPr/>
          <p:nvPr/>
        </p:nvPicPr>
        <p:blipFill>
          <a:blip r:embed="rId4">
            <a:alphaModFix amt="50000"/>
            <a:extLst/>
          </a:blip>
          <a:srcRect l="63638" r="15752" b="32472"/>
          <a:stretch>
            <a:fillRect/>
          </a:stretch>
        </p:blipFill>
        <p:spPr>
          <a:xfrm rot="16200000" flipH="1">
            <a:off x="7460746" y="-5446606"/>
            <a:ext cx="9462568" cy="246090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8336210" y="3646636"/>
            <a:ext cx="7711580" cy="6422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9011642" y="6876836"/>
            <a:ext cx="6360716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300" u="sng">
                <a:solidFill>
                  <a:srgbClr val="596887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ko-KR" altLang="en-US" sz="9300" u="sng" dirty="0">
                <a:solidFill>
                  <a:srgbClr val="596887"/>
                </a:solidFill>
              </a:rPr>
              <a:t>감사합니다</a:t>
            </a:r>
            <a:r>
              <a:rPr lang="en-US" altLang="ko-KR" sz="9300" u="sng" dirty="0">
                <a:solidFill>
                  <a:srgbClr val="596887"/>
                </a:solidFill>
              </a:rPr>
              <a:t>!</a:t>
            </a:r>
            <a:endParaRPr sz="9300" u="sng" dirty="0">
              <a:solidFill>
                <a:srgbClr val="596887"/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48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하늘.jpg"/>
          <p:cNvPicPr/>
          <p:nvPr/>
        </p:nvPicPr>
        <p:blipFill>
          <a:blip r:embed="rId5">
            <a:alphaModFix amt="50051"/>
            <a:extLst/>
          </a:blip>
          <a:srcRect l="63638" r="33809" b="32472"/>
          <a:stretch>
            <a:fillRect/>
          </a:stretch>
        </p:blipFill>
        <p:spPr>
          <a:xfrm rot="16200000" flipH="1">
            <a:off x="11780621" y="-4777616"/>
            <a:ext cx="822733" cy="1392592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8307932" y="1793408"/>
            <a:ext cx="7768152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8C9BB3"/>
                </a:solidFill>
                <a:latin typeface="KBIZ한마음고딕 L"/>
                <a:ea typeface="KBIZ한마음고딕 L"/>
                <a:cs typeface="KBIZ한마음고딕 L"/>
                <a:sym typeface="KBIZ한마음고딕 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5000" dirty="0">
                <a:solidFill>
                  <a:srgbClr val="8C9BB3"/>
                </a:solidFill>
              </a:rPr>
              <a:t>구름</a:t>
            </a:r>
            <a:r>
              <a:rPr lang="en-US" altLang="ko-KR" sz="5000" dirty="0">
                <a:solidFill>
                  <a:srgbClr val="8C9BB3"/>
                </a:solidFill>
              </a:rPr>
              <a:t>USB</a:t>
            </a:r>
            <a:r>
              <a:rPr lang="ko-KR" altLang="en-US" sz="5000" dirty="0">
                <a:solidFill>
                  <a:srgbClr val="8C9BB3"/>
                </a:solidFill>
              </a:rPr>
              <a:t>에 대해 궁금한점</a:t>
            </a:r>
            <a:r>
              <a:rPr lang="en-US" altLang="ko-KR" sz="5000" dirty="0">
                <a:solidFill>
                  <a:srgbClr val="8C9BB3"/>
                </a:solidFill>
              </a:rPr>
              <a:t>?</a:t>
            </a:r>
            <a:endParaRPr sz="5000" dirty="0">
              <a:solidFill>
                <a:srgbClr val="8C9BB3"/>
              </a:solidFill>
            </a:endParaRPr>
          </a:p>
        </p:txBody>
      </p:sp>
      <p:sp>
        <p:nvSpPr>
          <p:cNvPr id="71" name="Shape 71"/>
          <p:cNvSpPr/>
          <p:nvPr/>
        </p:nvSpPr>
        <p:spPr>
          <a:xfrm>
            <a:off x="9210414" y="346735"/>
            <a:ext cx="5963172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300">
                <a:solidFill>
                  <a:srgbClr val="8C9BB3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9300" dirty="0">
                <a:solidFill>
                  <a:srgbClr val="8C9BB3"/>
                </a:solidFill>
              </a:rPr>
              <a:t>질문받아요</a:t>
            </a:r>
            <a:endParaRPr sz="9300" dirty="0">
              <a:solidFill>
                <a:srgbClr val="8C9BB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73" y="2707119"/>
            <a:ext cx="8616428" cy="1051770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155"/>
      </p:ext>
    </p:extLst>
  </p:cSld>
  <p:clrMapOvr>
    <a:masterClrMapping/>
  </p:clrMapOvr>
  <p:transition spd="med" advTm="5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8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12515" y="-14683"/>
            <a:ext cx="24609123" cy="13788308"/>
            <a:chOff x="-112515" y="-14683"/>
            <a:chExt cx="24609123" cy="13788308"/>
          </a:xfrm>
        </p:grpSpPr>
        <p:pic>
          <p:nvPicPr>
            <p:cNvPr id="41" name="하늘.jpg"/>
            <p:cNvPicPr/>
            <p:nvPr/>
          </p:nvPicPr>
          <p:blipFill>
            <a:blip r:embed="rId7">
              <a:alphaModFix amt="50000"/>
              <a:extLst/>
            </a:blip>
            <a:srcRect l="63676" r="31681" b="32472"/>
            <a:stretch>
              <a:fillRect/>
            </a:stretch>
          </p:blipFill>
          <p:spPr>
            <a:xfrm rot="16200000" flipH="1">
              <a:off x="11126483" y="-11253681"/>
              <a:ext cx="2131096" cy="2460909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하늘.jpg"/>
            <p:cNvPicPr/>
            <p:nvPr/>
          </p:nvPicPr>
          <p:blipFill>
            <a:blip r:embed="rId7">
              <a:alphaModFix amt="50000"/>
              <a:extLst/>
            </a:blip>
            <a:srcRect l="79495" r="15752" b="32472"/>
            <a:stretch>
              <a:fillRect/>
            </a:stretch>
          </p:blipFill>
          <p:spPr>
            <a:xfrm rot="16200000" flipH="1">
              <a:off x="11101297" y="378313"/>
              <a:ext cx="2181500" cy="246091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3" name="Shape 43"/>
            <p:cNvSpPr/>
            <p:nvPr/>
          </p:nvSpPr>
          <p:spPr>
            <a:xfrm>
              <a:off x="9155111" y="384835"/>
              <a:ext cx="6073779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FFFFFF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300" dirty="0">
                  <a:solidFill>
                    <a:srgbClr val="FFFFFF"/>
                  </a:solidFill>
                </a:rPr>
                <a:t>TEAM ONE</a:t>
              </a:r>
              <a:endParaRPr sz="9300" dirty="0">
                <a:solidFill>
                  <a:srgbClr val="FFFFFF"/>
                </a:solidFill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1077022" y="4029498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1255166" y="6115562"/>
              <a:ext cx="913711" cy="3563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none" lIns="71437" tIns="71437" rIns="71437" bIns="71437" numCol="1" spcCol="38100" rtlCol="0" anchor="ctr">
              <a:spAutoFit/>
            </a:bodyPr>
            <a:lstStyle/>
            <a:p>
              <a:pPr rtl="0" latinLnBrk="1" hangingPunct="0"/>
              <a:r>
                <a:rPr lang="ko-KR" altLang="en-US" dirty="0">
                  <a:solidFill>
                    <a:srgbClr val="8C9BB3"/>
                  </a:solidFill>
                </a:rPr>
                <a:t>팀장 </a:t>
              </a:r>
              <a:r>
                <a:rPr lang="ko-KR" altLang="en-US" dirty="0" err="1">
                  <a:solidFill>
                    <a:srgbClr val="8C9BB3"/>
                  </a:solidFill>
                </a:rPr>
                <a:t>채한울</a:t>
              </a:r>
              <a:endParaRPr kumimoji="0" lang="ko-KR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16" name="Shape 44"/>
            <p:cNvSpPr/>
            <p:nvPr/>
          </p:nvSpPr>
          <p:spPr>
            <a:xfrm>
              <a:off x="8063256" y="4029499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41400" y="6115564"/>
              <a:ext cx="913711" cy="3563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none" lIns="71437" tIns="71437" rIns="71437" bIns="71437" numCol="1" spcCol="38100" rtlCol="0" anchor="ctr">
              <a:spAutoFit/>
            </a:bodyPr>
            <a:lstStyle/>
            <a:p>
              <a:pPr rtl="0" latinLnBrk="1" hangingPunct="0"/>
              <a:r>
                <a:rPr lang="ko-KR" altLang="en-US" dirty="0">
                  <a:solidFill>
                    <a:srgbClr val="8C9BB3"/>
                  </a:solidFill>
                </a:rPr>
                <a:t>팀원 이창현</a:t>
              </a:r>
              <a:endParaRPr kumimoji="0" lang="ko-KR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18" name="Shape 44"/>
            <p:cNvSpPr/>
            <p:nvPr/>
          </p:nvSpPr>
          <p:spPr>
            <a:xfrm>
              <a:off x="5049490" y="4029499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7634" y="6115564"/>
              <a:ext cx="913711" cy="3563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none" lIns="71437" tIns="71437" rIns="71437" bIns="71437" numCol="1" spcCol="38100" rtlCol="0" anchor="ctr">
              <a:spAutoFit/>
            </a:bodyPr>
            <a:lstStyle/>
            <a:p>
              <a:pPr rtl="0" latinLnBrk="1" hangingPunct="0"/>
              <a:r>
                <a:rPr lang="ko-KR" altLang="en-US" dirty="0">
                  <a:solidFill>
                    <a:srgbClr val="8C9BB3"/>
                  </a:solidFill>
                </a:rPr>
                <a:t>팀원 송재영</a:t>
              </a:r>
              <a:endParaRPr kumimoji="0" lang="ko-KR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0" name="Shape 44"/>
            <p:cNvSpPr/>
            <p:nvPr/>
          </p:nvSpPr>
          <p:spPr>
            <a:xfrm>
              <a:off x="14268934" y="4029499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447078" y="6115564"/>
              <a:ext cx="913711" cy="3563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none" lIns="71437" tIns="71437" rIns="71437" bIns="71437" numCol="1" spcCol="38100" rtlCol="0" anchor="ctr">
              <a:spAutoFit/>
            </a:bodyPr>
            <a:lstStyle/>
            <a:p>
              <a:pPr rtl="0" latinLnBrk="1" hangingPunct="0"/>
              <a:r>
                <a:rPr lang="ko-KR" altLang="en-US" dirty="0">
                  <a:solidFill>
                    <a:srgbClr val="8C9BB3"/>
                  </a:solidFill>
                </a:rPr>
                <a:t>팀원 진희상</a:t>
              </a:r>
              <a:endParaRPr kumimoji="0" lang="ko-KR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2" name="Shape 44"/>
            <p:cNvSpPr/>
            <p:nvPr/>
          </p:nvSpPr>
          <p:spPr>
            <a:xfrm>
              <a:off x="17460846" y="4029499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38990" y="6115564"/>
              <a:ext cx="913711" cy="3563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none" lIns="71437" tIns="71437" rIns="71437" bIns="71437" numCol="1" spcCol="38100" rtlCol="0" anchor="ctr">
              <a:spAutoFit/>
            </a:bodyPr>
            <a:lstStyle/>
            <a:p>
              <a:pPr rtl="0" latinLnBrk="1" hangingPunct="0"/>
              <a:r>
                <a:rPr lang="ko-KR" altLang="en-US" dirty="0">
                  <a:solidFill>
                    <a:srgbClr val="8C9BB3"/>
                  </a:solidFill>
                </a:rPr>
                <a:t>팀원 이정화</a:t>
              </a:r>
              <a:endParaRPr kumimoji="0" lang="ko-KR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</p:grpSp>
      <p:pic>
        <p:nvPicPr>
          <p:cNvPr id="6" name="녹음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69763" y="6735763"/>
            <a:ext cx="244475" cy="24447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3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31741" y="2182948"/>
            <a:ext cx="6952608" cy="1270001"/>
            <a:chOff x="10531741" y="2182948"/>
            <a:chExt cx="6952608" cy="1270001"/>
          </a:xfrm>
        </p:grpSpPr>
        <p:sp>
          <p:nvSpPr>
            <p:cNvPr id="5" name="Shape 44"/>
            <p:cNvSpPr/>
            <p:nvPr/>
          </p:nvSpPr>
          <p:spPr>
            <a:xfrm>
              <a:off x="10531741" y="2182948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6" name="Shape 48"/>
            <p:cNvSpPr/>
            <p:nvPr/>
          </p:nvSpPr>
          <p:spPr>
            <a:xfrm>
              <a:off x="12904570" y="2284148"/>
              <a:ext cx="4579779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6000" b="1" dirty="0">
                  <a:solidFill>
                    <a:srgbClr val="8C9BB3"/>
                  </a:solidFill>
                </a:rPr>
                <a:t>왜 만드는가</a:t>
              </a:r>
              <a:r>
                <a:rPr lang="en-US" altLang="ko-KR" sz="6000" b="1" dirty="0">
                  <a:solidFill>
                    <a:srgbClr val="8C9BB3"/>
                  </a:solidFill>
                </a:rPr>
                <a:t>?</a:t>
              </a:r>
              <a:endParaRPr sz="6000" b="1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546419" y="4732926"/>
            <a:ext cx="8447959" cy="1270001"/>
            <a:chOff x="10531741" y="4751976"/>
            <a:chExt cx="8447959" cy="1270001"/>
          </a:xfrm>
        </p:grpSpPr>
        <p:sp>
          <p:nvSpPr>
            <p:cNvPr id="7" name="Shape 44"/>
            <p:cNvSpPr/>
            <p:nvPr/>
          </p:nvSpPr>
          <p:spPr>
            <a:xfrm>
              <a:off x="10531741" y="4751976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8" name="Shape 48"/>
            <p:cNvSpPr/>
            <p:nvPr/>
          </p:nvSpPr>
          <p:spPr>
            <a:xfrm>
              <a:off x="12872260" y="4853176"/>
              <a:ext cx="6107440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6000" b="1">
                  <a:solidFill>
                    <a:srgbClr val="8C9BB3"/>
                  </a:solidFill>
                </a:rPr>
                <a:t>무엇을 </a:t>
              </a:r>
              <a:r>
                <a:rPr lang="ko-KR" altLang="en-US" sz="6000" b="1" dirty="0">
                  <a:solidFill>
                    <a:srgbClr val="8C9BB3"/>
                  </a:solidFill>
                </a:rPr>
                <a:t>만드는가</a:t>
              </a:r>
              <a:r>
                <a:rPr lang="en-US" altLang="ko-KR" sz="6000" b="1" dirty="0">
                  <a:solidFill>
                    <a:srgbClr val="8C9BB3"/>
                  </a:solidFill>
                </a:rPr>
                <a:t>?</a:t>
              </a:r>
              <a:endParaRPr sz="6000" b="1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531741" y="7321004"/>
            <a:ext cx="8462637" cy="1270001"/>
            <a:chOff x="10531741" y="7321004"/>
            <a:chExt cx="8462637" cy="1270001"/>
          </a:xfrm>
        </p:grpSpPr>
        <p:sp>
          <p:nvSpPr>
            <p:cNvPr id="9" name="Shape 44"/>
            <p:cNvSpPr/>
            <p:nvPr/>
          </p:nvSpPr>
          <p:spPr>
            <a:xfrm>
              <a:off x="10531741" y="7321004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10" name="Shape 48"/>
            <p:cNvSpPr/>
            <p:nvPr/>
          </p:nvSpPr>
          <p:spPr>
            <a:xfrm>
              <a:off x="12904570" y="7420351"/>
              <a:ext cx="6089808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6000" b="1" dirty="0">
                  <a:solidFill>
                    <a:srgbClr val="8C9BB3"/>
                  </a:solidFill>
                </a:rPr>
                <a:t>어떻게 만드는가</a:t>
              </a:r>
              <a:r>
                <a:rPr lang="en-US" altLang="ko-KR" sz="6000" b="1" dirty="0">
                  <a:solidFill>
                    <a:srgbClr val="8C9BB3"/>
                  </a:solidFill>
                </a:rPr>
                <a:t>?</a:t>
              </a:r>
              <a:endParaRPr sz="6000" b="1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531741" y="9890032"/>
            <a:ext cx="4782142" cy="1270001"/>
            <a:chOff x="10531741" y="9890032"/>
            <a:chExt cx="4782142" cy="1270001"/>
          </a:xfrm>
        </p:grpSpPr>
        <p:sp>
          <p:nvSpPr>
            <p:cNvPr id="11" name="Shape 44"/>
            <p:cNvSpPr/>
            <p:nvPr/>
          </p:nvSpPr>
          <p:spPr>
            <a:xfrm>
              <a:off x="10531741" y="9890032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9CA4B7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12" name="Shape 48"/>
            <p:cNvSpPr/>
            <p:nvPr/>
          </p:nvSpPr>
          <p:spPr>
            <a:xfrm>
              <a:off x="12904570" y="9991232"/>
              <a:ext cx="2409313" cy="1067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6000" b="1" dirty="0">
                  <a:solidFill>
                    <a:srgbClr val="8C9BB3"/>
                  </a:solidFill>
                </a:rPr>
                <a:t>끝맺음</a:t>
              </a:r>
              <a:endParaRPr sz="6000" b="1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882500" y="-104974"/>
            <a:ext cx="6644298" cy="13925923"/>
            <a:chOff x="1882500" y="-104974"/>
            <a:chExt cx="6644298" cy="13925923"/>
          </a:xfrm>
        </p:grpSpPr>
        <p:pic>
          <p:nvPicPr>
            <p:cNvPr id="37" name="하늘.jpg"/>
            <p:cNvPicPr/>
            <p:nvPr/>
          </p:nvPicPr>
          <p:blipFill>
            <a:blip r:embed="rId5">
              <a:alphaModFix amt="50051"/>
              <a:extLst/>
            </a:blip>
            <a:srcRect l="63638" r="15752" b="32472"/>
            <a:stretch>
              <a:fillRect/>
            </a:stretch>
          </p:blipFill>
          <p:spPr>
            <a:xfrm>
              <a:off x="1882500" y="-104974"/>
              <a:ext cx="6644298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8" name="Shape 38"/>
            <p:cNvSpPr/>
            <p:nvPr/>
          </p:nvSpPr>
          <p:spPr>
            <a:xfrm>
              <a:off x="2806650" y="5628613"/>
              <a:ext cx="4796185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 u="sng">
                  <a:solidFill>
                    <a:srgbClr val="596887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lang="ko-KR" altLang="en-US" sz="9300" u="sng" dirty="0">
                  <a:solidFill>
                    <a:srgbClr val="596887"/>
                  </a:solidFill>
                </a:rPr>
                <a:t>구름</a:t>
              </a:r>
              <a:r>
                <a:rPr lang="en-US" altLang="ko-KR" sz="9300" u="sng" dirty="0">
                  <a:solidFill>
                    <a:srgbClr val="596887"/>
                  </a:solidFill>
                </a:rPr>
                <a:t>USB</a:t>
              </a:r>
              <a:endParaRPr sz="9300" u="sng" dirty="0">
                <a:solidFill>
                  <a:srgbClr val="596887"/>
                </a:solidFill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2567808" y="7035631"/>
              <a:ext cx="5273879" cy="1683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 err="1">
                  <a:solidFill>
                    <a:srgbClr val="8C9BB3"/>
                  </a:solidFill>
                </a:rPr>
                <a:t>물을타지않은맥주</a:t>
              </a:r>
              <a:endParaRPr lang="en-US" altLang="ko-KR" sz="5000" dirty="0">
                <a:solidFill>
                  <a:srgbClr val="8C9BB3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클라우드</a:t>
              </a: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팀</a:t>
              </a:r>
              <a:endParaRPr sz="5000" dirty="0">
                <a:solidFill>
                  <a:srgbClr val="8C9BB3"/>
                </a:solidFill>
              </a:endParaRPr>
            </a:p>
          </p:txBody>
        </p:sp>
        <p:sp>
          <p:nvSpPr>
            <p:cNvPr id="13" name="Shape 43"/>
            <p:cNvSpPr/>
            <p:nvPr/>
          </p:nvSpPr>
          <p:spPr>
            <a:xfrm>
              <a:off x="2039520" y="2636166"/>
              <a:ext cx="6330259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FFFFFF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ko-KR" sz="9000" dirty="0">
                  <a:solidFill>
                    <a:srgbClr val="FFFFFF"/>
                  </a:solidFill>
                </a:rPr>
                <a:t>CONTENTS</a:t>
              </a:r>
              <a:endParaRPr sz="9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med" advTm="51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229026" y="346735"/>
            <a:ext cx="13925923" cy="2360384"/>
            <a:chOff x="5229026" y="346735"/>
            <a:chExt cx="13925923" cy="2360384"/>
          </a:xfrm>
        </p:grpSpPr>
        <p:sp>
          <p:nvSpPr>
            <p:cNvPr id="68" name="Shape 68"/>
            <p:cNvSpPr/>
            <p:nvPr/>
          </p:nvSpPr>
          <p:spPr>
            <a:xfrm>
              <a:off x="9733001" y="1793408"/>
              <a:ext cx="4918012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기존 </a:t>
              </a:r>
              <a:r>
                <a:rPr lang="en-US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의 단점</a:t>
              </a:r>
              <a:endParaRPr sz="5000" dirty="0">
                <a:solidFill>
                  <a:srgbClr val="8C9BB3"/>
                </a:solidFill>
              </a:endParaRPr>
            </a:p>
          </p:txBody>
        </p:sp>
        <p:pic>
          <p:nvPicPr>
            <p:cNvPr id="67" name="하늘.jpg"/>
            <p:cNvPicPr/>
            <p:nvPr/>
          </p:nvPicPr>
          <p:blipFill>
            <a:blip r:embed="rId6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780621" y="-4777616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1" name="Shape 71"/>
            <p:cNvSpPr/>
            <p:nvPr/>
          </p:nvSpPr>
          <p:spPr>
            <a:xfrm>
              <a:off x="7023919" y="346735"/>
              <a:ext cx="10336163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8C9BB3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9300" dirty="0">
                  <a:solidFill>
                    <a:srgbClr val="8C9BB3"/>
                  </a:solidFill>
                </a:rPr>
                <a:t>프로젝트 추진 배경</a:t>
              </a:r>
              <a:endParaRPr sz="9300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64990" y="3306762"/>
            <a:ext cx="20254020" cy="9520238"/>
            <a:chOff x="2064990" y="3306762"/>
            <a:chExt cx="20254020" cy="9520238"/>
          </a:xfrm>
        </p:grpSpPr>
        <p:sp>
          <p:nvSpPr>
            <p:cNvPr id="69" name="Shape 69"/>
            <p:cNvSpPr/>
            <p:nvPr/>
          </p:nvSpPr>
          <p:spPr>
            <a:xfrm>
              <a:off x="2064990" y="3306762"/>
              <a:ext cx="20254020" cy="9520238"/>
            </a:xfrm>
            <a:prstGeom prst="roundRect">
              <a:avLst>
                <a:gd name="adj" fmla="val 14579"/>
              </a:avLst>
            </a:prstGeom>
            <a:ln w="50800">
              <a:solidFill>
                <a:srgbClr val="8588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8744" y="7472199"/>
              <a:ext cx="2817158" cy="4799603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6078291" y="3591489"/>
            <a:ext cx="4760487" cy="6215569"/>
            <a:chOff x="1652595" y="3591489"/>
            <a:chExt cx="4760487" cy="62155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95" y="3591489"/>
              <a:ext cx="4760487" cy="50613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65664" y="8431682"/>
              <a:ext cx="3696524" cy="1375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8000" dirty="0">
                  <a:solidFill>
                    <a:srgbClr val="000000"/>
                  </a:solidFill>
                </a:rPr>
                <a:t>용량제한</a:t>
              </a:r>
              <a:endParaRPr kumimoji="0" lang="ko-KR" altLang="en-US" sz="8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pple SD 산돌고딕 Neo 옅은체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578277" y="3773267"/>
            <a:ext cx="4058547" cy="5937803"/>
            <a:chOff x="7080197" y="3773267"/>
            <a:chExt cx="4058547" cy="593780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193" y="3773267"/>
              <a:ext cx="3315922" cy="455157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414" y="6291534"/>
              <a:ext cx="2361330" cy="236133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80197" y="8335694"/>
              <a:ext cx="3696524" cy="1375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rPr>
                <a:t>분실위험</a:t>
              </a:r>
            </a:p>
          </p:txBody>
        </p:sp>
      </p:grpSp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7436770"/>
      </p:ext>
    </p:extLst>
  </p:cSld>
  <p:clrMapOvr>
    <a:masterClrMapping/>
  </p:clrMapOvr>
  <p:transition spd="med" advTm="113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64990" y="346735"/>
            <a:ext cx="20254020" cy="12480265"/>
            <a:chOff x="2064990" y="346735"/>
            <a:chExt cx="20254020" cy="12480265"/>
          </a:xfrm>
        </p:grpSpPr>
        <p:grpSp>
          <p:nvGrpSpPr>
            <p:cNvPr id="7" name="그룹 6"/>
            <p:cNvGrpSpPr/>
            <p:nvPr/>
          </p:nvGrpSpPr>
          <p:grpSpPr>
            <a:xfrm>
              <a:off x="5229026" y="346735"/>
              <a:ext cx="13925923" cy="2360384"/>
              <a:chOff x="5229026" y="346735"/>
              <a:chExt cx="13925923" cy="2360384"/>
            </a:xfrm>
          </p:grpSpPr>
          <p:pic>
            <p:nvPicPr>
              <p:cNvPr id="67" name="하늘.jpg"/>
              <p:cNvPicPr/>
              <p:nvPr/>
            </p:nvPicPr>
            <p:blipFill>
              <a:blip r:embed="rId6">
                <a:alphaModFix amt="50051"/>
                <a:extLst/>
              </a:blip>
              <a:srcRect l="63638" r="33809" b="32472"/>
              <a:stretch>
                <a:fillRect/>
              </a:stretch>
            </p:blipFill>
            <p:spPr>
              <a:xfrm rot="16200000" flipH="1">
                <a:off x="11780621" y="-4777616"/>
                <a:ext cx="822733" cy="13925923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68" name="Shape 68"/>
              <p:cNvSpPr/>
              <p:nvPr/>
            </p:nvSpPr>
            <p:spPr>
              <a:xfrm>
                <a:off x="7729245" y="1793408"/>
                <a:ext cx="8925519" cy="913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rgbClr val="8C9BB3"/>
                    </a:solidFill>
                    <a:latin typeface="KBIZ한마음고딕 L"/>
                    <a:ea typeface="KBIZ한마음고딕 L"/>
                    <a:cs typeface="KBIZ한마음고딕 L"/>
                    <a:sym typeface="KBIZ한마음고딕 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sz="5000" dirty="0">
                    <a:solidFill>
                      <a:srgbClr val="8C9BB3"/>
                    </a:solidFill>
                  </a:rPr>
                  <a:t>USB</a:t>
                </a:r>
                <a:r>
                  <a:rPr lang="ko-KR" altLang="en-US" sz="5000" dirty="0">
                    <a:solidFill>
                      <a:srgbClr val="8C9BB3"/>
                    </a:solidFill>
                  </a:rPr>
                  <a:t>와 클라우드서비스의 결합</a:t>
                </a:r>
                <a:endParaRPr sz="5000" dirty="0">
                  <a:solidFill>
                    <a:srgbClr val="8C9BB3"/>
                  </a:solidFill>
                </a:endParaRPr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7023919" y="346735"/>
                <a:ext cx="10336163" cy="14311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9300">
                    <a:solidFill>
                      <a:srgbClr val="8C9BB3"/>
                    </a:solidFill>
                    <a:latin typeface="KBIZ한마음고딕 B"/>
                    <a:ea typeface="KBIZ한마음고딕 B"/>
                    <a:cs typeface="KBIZ한마음고딕 B"/>
                    <a:sym typeface="KBIZ한마음고딕 B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9300" dirty="0">
                    <a:solidFill>
                      <a:srgbClr val="8C9BB3"/>
                    </a:solidFill>
                  </a:rPr>
                  <a:t>프로젝트 추진 배경</a:t>
                </a:r>
                <a:endParaRPr sz="9300" dirty="0">
                  <a:solidFill>
                    <a:srgbClr val="8C9BB3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064990" y="3306762"/>
              <a:ext cx="20254020" cy="9520238"/>
              <a:chOff x="2064990" y="3306762"/>
              <a:chExt cx="20254020" cy="9520238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2064990" y="3306762"/>
                <a:ext cx="20254020" cy="9520238"/>
              </a:xfrm>
              <a:prstGeom prst="roundRect">
                <a:avLst>
                  <a:gd name="adj" fmla="val 14579"/>
                </a:avLst>
              </a:prstGeom>
              <a:ln w="50800">
                <a:solidFill>
                  <a:srgbClr val="85888D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200"/>
                </a:pPr>
                <a:endParaRPr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918" y="6145517"/>
                <a:ext cx="5702001" cy="5702001"/>
              </a:xfrm>
              <a:prstGeom prst="rect">
                <a:avLst/>
              </a:prstGeom>
            </p:spPr>
          </p:pic>
        </p:grpSp>
      </p:grpSp>
      <p:sp>
        <p:nvSpPr>
          <p:cNvPr id="3" name="구름 2"/>
          <p:cNvSpPr/>
          <p:nvPr/>
        </p:nvSpPr>
        <p:spPr>
          <a:xfrm>
            <a:off x="8956166" y="4597693"/>
            <a:ext cx="10785764" cy="665018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102" y="6581935"/>
            <a:ext cx="3140564" cy="31405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27" y="4961337"/>
            <a:ext cx="4324744" cy="43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59006" y="6756154"/>
            <a:ext cx="1090042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+</a:t>
            </a:r>
            <a:endParaRPr kumimoji="0" lang="ko-KR" altLang="en-US" sz="1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/>
              <p14:cNvContentPartPr/>
              <p14:nvPr/>
            </p14:nvContentPartPr>
            <p14:xfrm>
              <a:off x="11658305" y="7439727"/>
              <a:ext cx="360" cy="3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46425" y="7427847"/>
                <a:ext cx="24120" cy="24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3120767"/>
      </p:ext>
    </p:extLst>
  </p:cSld>
  <p:clrMapOvr>
    <a:masterClrMapping/>
  </p:clrMapOvr>
  <p:transition spd="med" advTm="106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59" y="2862472"/>
            <a:ext cx="13130691" cy="907673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064990" y="346735"/>
            <a:ext cx="20254020" cy="12480265"/>
            <a:chOff x="2064990" y="346735"/>
            <a:chExt cx="20254020" cy="12480265"/>
          </a:xfrm>
        </p:grpSpPr>
        <p:pic>
          <p:nvPicPr>
            <p:cNvPr id="67" name="하늘.jpg"/>
            <p:cNvPicPr/>
            <p:nvPr/>
          </p:nvPicPr>
          <p:blipFill>
            <a:blip r:embed="rId7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780621" y="-4777616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8" name="Shape 68"/>
            <p:cNvSpPr/>
            <p:nvPr/>
          </p:nvSpPr>
          <p:spPr>
            <a:xfrm>
              <a:off x="7866310" y="1793408"/>
              <a:ext cx="8651406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 </a:t>
              </a: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 </a:t>
              </a:r>
              <a:r>
                <a:rPr lang="en-US" altLang="ko-KR" sz="5000" dirty="0">
                  <a:solidFill>
                    <a:srgbClr val="8C9BB3"/>
                  </a:solidFill>
                </a:rPr>
                <a:t>+</a:t>
              </a:r>
              <a:r>
                <a:rPr lang="ko-KR" altLang="en-US" sz="5000" dirty="0">
                  <a:solidFill>
                    <a:srgbClr val="8C9BB3"/>
                  </a:solidFill>
                </a:rPr>
                <a:t> 클라우드 </a:t>
              </a:r>
              <a:r>
                <a:rPr lang="en-US" altLang="ko-KR" sz="5000" dirty="0">
                  <a:solidFill>
                    <a:srgbClr val="8C9BB3"/>
                  </a:solidFill>
                </a:rPr>
                <a:t>=</a:t>
              </a:r>
              <a:r>
                <a:rPr lang="ko-KR" altLang="en-US" sz="5000" dirty="0">
                  <a:solidFill>
                    <a:srgbClr val="8C9BB3"/>
                  </a:solidFill>
                </a:rPr>
                <a:t> 구름</a:t>
              </a:r>
              <a:r>
                <a:rPr lang="en-US" altLang="ko-KR" sz="5000" dirty="0">
                  <a:solidFill>
                    <a:srgbClr val="8C9BB3"/>
                  </a:solidFill>
                </a:rPr>
                <a:t>USB!!!</a:t>
              </a:r>
              <a:endParaRPr sz="5000" dirty="0">
                <a:solidFill>
                  <a:srgbClr val="8C9BB3"/>
                </a:solidFill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064990" y="3306762"/>
              <a:ext cx="20254020" cy="9520238"/>
            </a:xfrm>
            <a:prstGeom prst="roundRect">
              <a:avLst>
                <a:gd name="adj" fmla="val 14579"/>
              </a:avLst>
            </a:prstGeom>
            <a:ln w="50800">
              <a:solidFill>
                <a:srgbClr val="8588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19008" y="346735"/>
              <a:ext cx="8745985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8C9BB3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9300" dirty="0">
                  <a:solidFill>
                    <a:srgbClr val="8C9BB3"/>
                  </a:solidFill>
                </a:rPr>
                <a:t>프로젝트 결과물</a:t>
              </a:r>
              <a:endParaRPr sz="9300" dirty="0">
                <a:solidFill>
                  <a:srgbClr val="8C9BB3"/>
                </a:solidFill>
              </a:endParaRPr>
            </a:p>
          </p:txBody>
        </p:sp>
      </p:grp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9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64990" y="346735"/>
            <a:ext cx="20254020" cy="12480265"/>
            <a:chOff x="2064990" y="346735"/>
            <a:chExt cx="20254020" cy="12480265"/>
          </a:xfrm>
        </p:grpSpPr>
        <p:pic>
          <p:nvPicPr>
            <p:cNvPr id="67" name="하늘.jpg"/>
            <p:cNvPicPr/>
            <p:nvPr/>
          </p:nvPicPr>
          <p:blipFill>
            <a:blip r:embed="rId6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780621" y="-4777616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8" name="Shape 68"/>
            <p:cNvSpPr/>
            <p:nvPr/>
          </p:nvSpPr>
          <p:spPr>
            <a:xfrm>
              <a:off x="10133749" y="1793408"/>
              <a:ext cx="4116512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구름</a:t>
              </a: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 개요</a:t>
              </a:r>
              <a:endParaRPr sz="5000" dirty="0">
                <a:solidFill>
                  <a:srgbClr val="8C9BB3"/>
                </a:solidFill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2064990" y="3306762"/>
              <a:ext cx="20254020" cy="9520238"/>
            </a:xfrm>
            <a:prstGeom prst="roundRect">
              <a:avLst>
                <a:gd name="adj" fmla="val 14579"/>
              </a:avLst>
            </a:prstGeom>
            <a:ln w="50800">
              <a:solidFill>
                <a:srgbClr val="8588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9839594" y="346735"/>
              <a:ext cx="4704814" cy="14311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9300">
                  <a:solidFill>
                    <a:srgbClr val="8C9BB3"/>
                  </a:solidFill>
                  <a:latin typeface="KBIZ한마음고딕 B"/>
                  <a:ea typeface="KBIZ한마음고딕 B"/>
                  <a:cs typeface="KBIZ한마음고딕 B"/>
                  <a:sym typeface="KBIZ한마음고딕 B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9300" dirty="0">
                  <a:solidFill>
                    <a:srgbClr val="8C9BB3"/>
                  </a:solidFill>
                </a:rPr>
                <a:t>구름</a:t>
              </a:r>
              <a:r>
                <a:rPr lang="en-US" altLang="ko-KR" sz="9300" dirty="0">
                  <a:solidFill>
                    <a:srgbClr val="8C9BB3"/>
                  </a:solidFill>
                </a:rPr>
                <a:t>USB</a:t>
              </a:r>
              <a:endParaRPr sz="9300" dirty="0">
                <a:solidFill>
                  <a:srgbClr val="8C9BB3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46" y="6156199"/>
            <a:ext cx="3276443" cy="30048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55" y="2153633"/>
            <a:ext cx="8005369" cy="69397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823" y="4680348"/>
            <a:ext cx="2560730" cy="2560730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4674798" y="9161092"/>
            <a:ext cx="15958644" cy="3581649"/>
            <a:chOff x="4674798" y="9161092"/>
            <a:chExt cx="15958644" cy="35816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798" y="9414050"/>
              <a:ext cx="3328691" cy="332869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2053"/>
            <a:stretch/>
          </p:blipFill>
          <p:spPr>
            <a:xfrm>
              <a:off x="17234701" y="9161092"/>
              <a:ext cx="3398741" cy="2989137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3" t="51796" r="30350" b="35730"/>
          <a:stretch/>
        </p:blipFill>
        <p:spPr>
          <a:xfrm>
            <a:off x="15028960" y="7858725"/>
            <a:ext cx="1830290" cy="1234650"/>
          </a:xfrm>
          <a:prstGeom prst="rect">
            <a:avLst/>
          </a:prstGeom>
        </p:spPr>
      </p:pic>
      <p:cxnSp>
        <p:nvCxnSpPr>
          <p:cNvPr id="17" name="직선 연결선 16"/>
          <p:cNvCxnSpPr>
            <a:cxnSpLocks/>
          </p:cNvCxnSpPr>
          <p:nvPr/>
        </p:nvCxnSpPr>
        <p:spPr>
          <a:xfrm>
            <a:off x="8210550" y="8391193"/>
            <a:ext cx="2558306" cy="0"/>
          </a:xfrm>
          <a:prstGeom prst="line">
            <a:avLst/>
          </a:prstGeom>
          <a:noFill/>
          <a:ln w="127000" cap="rnd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768856" y="8456456"/>
            <a:ext cx="48188" cy="2783209"/>
          </a:xfrm>
          <a:prstGeom prst="line">
            <a:avLst/>
          </a:prstGeom>
          <a:noFill/>
          <a:ln w="127000" cap="rnd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>
            <a:off x="8210550" y="11239665"/>
            <a:ext cx="9696450" cy="0"/>
          </a:xfrm>
          <a:prstGeom prst="line">
            <a:avLst/>
          </a:prstGeom>
          <a:noFill/>
          <a:ln w="127000" cap="rnd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98" y="2066627"/>
            <a:ext cx="3858745" cy="3858745"/>
          </a:xfrm>
          <a:prstGeom prst="rect">
            <a:avLst/>
          </a:prstGeom>
        </p:spPr>
      </p:pic>
      <p:cxnSp>
        <p:nvCxnSpPr>
          <p:cNvPr id="52" name="직선 연결선 51"/>
          <p:cNvCxnSpPr>
            <a:cxnSpLocks/>
          </p:cNvCxnSpPr>
          <p:nvPr/>
        </p:nvCxnSpPr>
        <p:spPr>
          <a:xfrm>
            <a:off x="10712557" y="5062533"/>
            <a:ext cx="56299" cy="3251665"/>
          </a:xfrm>
          <a:prstGeom prst="line">
            <a:avLst/>
          </a:prstGeom>
          <a:noFill/>
          <a:ln w="127000" cap="rnd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직선 연결선 52"/>
          <p:cNvCxnSpPr>
            <a:cxnSpLocks/>
          </p:cNvCxnSpPr>
          <p:nvPr/>
        </p:nvCxnSpPr>
        <p:spPr>
          <a:xfrm>
            <a:off x="8746375" y="5047909"/>
            <a:ext cx="1966182" cy="0"/>
          </a:xfrm>
          <a:prstGeom prst="line">
            <a:avLst/>
          </a:prstGeom>
          <a:noFill/>
          <a:ln w="127000" cap="rnd">
            <a:solidFill>
              <a:schemeClr val="tx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607815"/>
      </p:ext>
    </p:extLst>
  </p:cSld>
  <p:clrMapOvr>
    <a:masterClrMapping/>
  </p:clrMapOvr>
  <p:transition spd="med" advTm="215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1993158" y="3287712"/>
            <a:ext cx="20509260" cy="9571038"/>
          </a:xfrm>
          <a:prstGeom prst="roundRect">
            <a:avLst>
              <a:gd name="adj" fmla="val 14579"/>
            </a:avLst>
          </a:prstGeom>
          <a:ln w="508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2064990" y="4456442"/>
            <a:ext cx="8061151" cy="3235680"/>
            <a:chOff x="4853599" y="4818392"/>
            <a:chExt cx="8061151" cy="3235680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324475" y="4818392"/>
              <a:ext cx="4590275" cy="3235680"/>
            </a:xfrm>
            <a:custGeom>
              <a:avLst/>
              <a:gdLst/>
              <a:ahLst/>
              <a:cxnLst>
                <a:cxn ang="0">
                  <a:pos x="374" y="188"/>
                </a:cxn>
                <a:cxn ang="0">
                  <a:pos x="394" y="200"/>
                </a:cxn>
                <a:cxn ang="0">
                  <a:pos x="423" y="158"/>
                </a:cxn>
                <a:cxn ang="0">
                  <a:pos x="394" y="115"/>
                </a:cxn>
                <a:cxn ang="0">
                  <a:pos x="376" y="125"/>
                </a:cxn>
                <a:cxn ang="0">
                  <a:pos x="373" y="129"/>
                </a:cxn>
                <a:cxn ang="0">
                  <a:pos x="364" y="135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6" y="133"/>
                </a:cxn>
                <a:cxn ang="0">
                  <a:pos x="356" y="0"/>
                </a:cxn>
                <a:cxn ang="0">
                  <a:pos x="178" y="0"/>
                </a:cxn>
                <a:cxn ang="0">
                  <a:pos x="0" y="308"/>
                </a:cxn>
                <a:cxn ang="0">
                  <a:pos x="156" y="308"/>
                </a:cxn>
                <a:cxn ang="0">
                  <a:pos x="158" y="301"/>
                </a:cxn>
                <a:cxn ang="0">
                  <a:pos x="152" y="292"/>
                </a:cxn>
                <a:cxn ang="0">
                  <a:pos x="148" y="289"/>
                </a:cxn>
                <a:cxn ang="0">
                  <a:pos x="138" y="271"/>
                </a:cxn>
                <a:cxn ang="0">
                  <a:pos x="181" y="242"/>
                </a:cxn>
                <a:cxn ang="0">
                  <a:pos x="223" y="271"/>
                </a:cxn>
                <a:cxn ang="0">
                  <a:pos x="211" y="291"/>
                </a:cxn>
                <a:cxn ang="0">
                  <a:pos x="204" y="302"/>
                </a:cxn>
                <a:cxn ang="0">
                  <a:pos x="206" y="308"/>
                </a:cxn>
                <a:cxn ang="0">
                  <a:pos x="356" y="308"/>
                </a:cxn>
                <a:cxn ang="0">
                  <a:pos x="356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63" y="181"/>
                </a:cxn>
                <a:cxn ang="0">
                  <a:pos x="374" y="188"/>
                </a:cxn>
              </a:cxnLst>
              <a:rect l="0" t="0" r="r" b="b"/>
              <a:pathLst>
                <a:path w="423" h="308">
                  <a:moveTo>
                    <a:pt x="374" y="188"/>
                  </a:moveTo>
                  <a:cubicBezTo>
                    <a:pt x="376" y="191"/>
                    <a:pt x="386" y="200"/>
                    <a:pt x="394" y="200"/>
                  </a:cubicBezTo>
                  <a:cubicBezTo>
                    <a:pt x="410" y="200"/>
                    <a:pt x="423" y="181"/>
                    <a:pt x="423" y="158"/>
                  </a:cubicBezTo>
                  <a:cubicBezTo>
                    <a:pt x="423" y="134"/>
                    <a:pt x="410" y="115"/>
                    <a:pt x="394" y="115"/>
                  </a:cubicBezTo>
                  <a:cubicBezTo>
                    <a:pt x="387" y="115"/>
                    <a:pt x="381" y="119"/>
                    <a:pt x="376" y="125"/>
                  </a:cubicBezTo>
                  <a:cubicBezTo>
                    <a:pt x="375" y="127"/>
                    <a:pt x="374" y="128"/>
                    <a:pt x="373" y="129"/>
                  </a:cubicBezTo>
                  <a:cubicBezTo>
                    <a:pt x="371" y="132"/>
                    <a:pt x="367" y="135"/>
                    <a:pt x="364" y="135"/>
                  </a:cubicBezTo>
                  <a:cubicBezTo>
                    <a:pt x="361" y="135"/>
                    <a:pt x="359" y="134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6" y="13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6"/>
                    <a:pt x="158" y="304"/>
                    <a:pt x="158" y="301"/>
                  </a:cubicBezTo>
                  <a:cubicBezTo>
                    <a:pt x="158" y="298"/>
                    <a:pt x="155" y="294"/>
                    <a:pt x="152" y="292"/>
                  </a:cubicBezTo>
                  <a:cubicBezTo>
                    <a:pt x="151" y="291"/>
                    <a:pt x="149" y="290"/>
                    <a:pt x="148" y="289"/>
                  </a:cubicBezTo>
                  <a:cubicBezTo>
                    <a:pt x="142" y="284"/>
                    <a:pt x="138" y="278"/>
                    <a:pt x="138" y="271"/>
                  </a:cubicBezTo>
                  <a:cubicBezTo>
                    <a:pt x="138" y="255"/>
                    <a:pt x="157" y="242"/>
                    <a:pt x="181" y="242"/>
                  </a:cubicBezTo>
                  <a:cubicBezTo>
                    <a:pt x="204" y="242"/>
                    <a:pt x="223" y="255"/>
                    <a:pt x="223" y="271"/>
                  </a:cubicBezTo>
                  <a:cubicBezTo>
                    <a:pt x="223" y="279"/>
                    <a:pt x="214" y="289"/>
                    <a:pt x="211" y="291"/>
                  </a:cubicBezTo>
                  <a:cubicBezTo>
                    <a:pt x="208" y="293"/>
                    <a:pt x="204" y="298"/>
                    <a:pt x="204" y="302"/>
                  </a:cubicBezTo>
                  <a:cubicBezTo>
                    <a:pt x="204" y="304"/>
                    <a:pt x="205" y="306"/>
                    <a:pt x="206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356" y="183"/>
                    <a:pt x="356" y="183"/>
                    <a:pt x="356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9" y="182"/>
                    <a:pt x="361" y="181"/>
                    <a:pt x="363" y="181"/>
                  </a:cubicBezTo>
                  <a:cubicBezTo>
                    <a:pt x="367" y="181"/>
                    <a:pt x="372" y="185"/>
                    <a:pt x="374" y="188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7" name="Shape 68"/>
            <p:cNvSpPr/>
            <p:nvPr/>
          </p:nvSpPr>
          <p:spPr>
            <a:xfrm>
              <a:off x="4853599" y="5254397"/>
              <a:ext cx="4116511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의 범용성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sp>
        <p:nvSpPr>
          <p:cNvPr id="17" name="Shape 71"/>
          <p:cNvSpPr/>
          <p:nvPr/>
        </p:nvSpPr>
        <p:spPr>
          <a:xfrm>
            <a:off x="7901564" y="346735"/>
            <a:ext cx="8580875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300">
                <a:solidFill>
                  <a:srgbClr val="8C9BB3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9300" dirty="0">
                <a:solidFill>
                  <a:srgbClr val="8C9BB3"/>
                </a:solidFill>
              </a:rPr>
              <a:t>구름</a:t>
            </a:r>
            <a:r>
              <a:rPr lang="en-US" altLang="ko-KR" sz="9300" dirty="0">
                <a:solidFill>
                  <a:srgbClr val="8C9BB3"/>
                </a:solidFill>
              </a:rPr>
              <a:t>USB</a:t>
            </a:r>
            <a:r>
              <a:rPr lang="ko-KR" altLang="en-US" sz="9300" dirty="0">
                <a:solidFill>
                  <a:srgbClr val="8C9BB3"/>
                </a:solidFill>
              </a:rPr>
              <a:t>의 장점</a:t>
            </a:r>
            <a:endParaRPr sz="9300" dirty="0">
              <a:solidFill>
                <a:srgbClr val="8C9BB3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260520" y="1777896"/>
            <a:ext cx="13925923" cy="929223"/>
            <a:chOff x="5260520" y="1777896"/>
            <a:chExt cx="13925923" cy="929223"/>
          </a:xfrm>
        </p:grpSpPr>
        <p:pic>
          <p:nvPicPr>
            <p:cNvPr id="19" name="하늘.jpg"/>
            <p:cNvPicPr/>
            <p:nvPr/>
          </p:nvPicPr>
          <p:blipFill>
            <a:blip r:embed="rId6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812115" y="-4773699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Shape 68"/>
            <p:cNvSpPr/>
            <p:nvPr/>
          </p:nvSpPr>
          <p:spPr>
            <a:xfrm>
              <a:off x="7007894" y="1793408"/>
              <a:ext cx="10368223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의 장점과 클라우드의 장점 결합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064990" y="6985495"/>
            <a:ext cx="7311753" cy="3955573"/>
            <a:chOff x="4886840" y="7359797"/>
            <a:chExt cx="7311753" cy="3955573"/>
          </a:xfrm>
        </p:grpSpPr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8337688" y="7359797"/>
              <a:ext cx="3860905" cy="3955573"/>
            </a:xfrm>
            <a:custGeom>
              <a:avLst/>
              <a:gdLst/>
              <a:ahLst/>
              <a:cxnLst>
                <a:cxn ang="0">
                  <a:pos x="340" y="256"/>
                </a:cxn>
                <a:cxn ang="0">
                  <a:pos x="320" y="269"/>
                </a:cxn>
                <a:cxn ang="0">
                  <a:pos x="292" y="226"/>
                </a:cxn>
                <a:cxn ang="0">
                  <a:pos x="320" y="183"/>
                </a:cxn>
                <a:cxn ang="0">
                  <a:pos x="339" y="194"/>
                </a:cxn>
                <a:cxn ang="0">
                  <a:pos x="341" y="197"/>
                </a:cxn>
                <a:cxn ang="0">
                  <a:pos x="351" y="203"/>
                </a:cxn>
                <a:cxn ang="0">
                  <a:pos x="356" y="202"/>
                </a:cxn>
                <a:cxn ang="0">
                  <a:pos x="356" y="67"/>
                </a:cxn>
                <a:cxn ang="0">
                  <a:pos x="206" y="67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4" y="60"/>
                </a:cxn>
                <a:cxn ang="0">
                  <a:pos x="211" y="49"/>
                </a:cxn>
                <a:cxn ang="0">
                  <a:pos x="223" y="29"/>
                </a:cxn>
                <a:cxn ang="0">
                  <a:pos x="181" y="0"/>
                </a:cxn>
                <a:cxn ang="0">
                  <a:pos x="138" y="29"/>
                </a:cxn>
                <a:cxn ang="0">
                  <a:pos x="148" y="47"/>
                </a:cxn>
                <a:cxn ang="0">
                  <a:pos x="152" y="50"/>
                </a:cxn>
                <a:cxn ang="0">
                  <a:pos x="158" y="59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7"/>
                </a:cxn>
                <a:cxn ang="0">
                  <a:pos x="0" y="67"/>
                </a:cxn>
                <a:cxn ang="0">
                  <a:pos x="178" y="376"/>
                </a:cxn>
                <a:cxn ang="0">
                  <a:pos x="356" y="376"/>
                </a:cxn>
                <a:cxn ang="0">
                  <a:pos x="356" y="251"/>
                </a:cxn>
                <a:cxn ang="0">
                  <a:pos x="351" y="249"/>
                </a:cxn>
                <a:cxn ang="0">
                  <a:pos x="340" y="256"/>
                </a:cxn>
              </a:cxnLst>
              <a:rect l="0" t="0" r="r" b="b"/>
              <a:pathLst>
                <a:path w="356" h="376">
                  <a:moveTo>
                    <a:pt x="340" y="256"/>
                  </a:moveTo>
                  <a:cubicBezTo>
                    <a:pt x="338" y="259"/>
                    <a:pt x="329" y="269"/>
                    <a:pt x="320" y="269"/>
                  </a:cubicBezTo>
                  <a:cubicBezTo>
                    <a:pt x="305" y="269"/>
                    <a:pt x="292" y="249"/>
                    <a:pt x="292" y="226"/>
                  </a:cubicBezTo>
                  <a:cubicBezTo>
                    <a:pt x="292" y="202"/>
                    <a:pt x="305" y="183"/>
                    <a:pt x="320" y="183"/>
                  </a:cubicBezTo>
                  <a:cubicBezTo>
                    <a:pt x="327" y="183"/>
                    <a:pt x="334" y="187"/>
                    <a:pt x="339" y="194"/>
                  </a:cubicBezTo>
                  <a:cubicBezTo>
                    <a:pt x="340" y="195"/>
                    <a:pt x="340" y="196"/>
                    <a:pt x="341" y="197"/>
                  </a:cubicBezTo>
                  <a:cubicBezTo>
                    <a:pt x="344" y="200"/>
                    <a:pt x="347" y="203"/>
                    <a:pt x="351" y="203"/>
                  </a:cubicBezTo>
                  <a:cubicBezTo>
                    <a:pt x="353" y="203"/>
                    <a:pt x="355" y="202"/>
                    <a:pt x="356" y="202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5" y="64"/>
                    <a:pt x="204" y="62"/>
                    <a:pt x="204" y="60"/>
                  </a:cubicBezTo>
                  <a:cubicBezTo>
                    <a:pt x="204" y="56"/>
                    <a:pt x="208" y="51"/>
                    <a:pt x="211" y="49"/>
                  </a:cubicBezTo>
                  <a:cubicBezTo>
                    <a:pt x="214" y="47"/>
                    <a:pt x="223" y="37"/>
                    <a:pt x="223" y="29"/>
                  </a:cubicBezTo>
                  <a:cubicBezTo>
                    <a:pt x="223" y="13"/>
                    <a:pt x="204" y="0"/>
                    <a:pt x="181" y="0"/>
                  </a:cubicBezTo>
                  <a:cubicBezTo>
                    <a:pt x="157" y="0"/>
                    <a:pt x="138" y="13"/>
                    <a:pt x="138" y="29"/>
                  </a:cubicBezTo>
                  <a:cubicBezTo>
                    <a:pt x="138" y="36"/>
                    <a:pt x="142" y="42"/>
                    <a:pt x="148" y="47"/>
                  </a:cubicBezTo>
                  <a:cubicBezTo>
                    <a:pt x="149" y="48"/>
                    <a:pt x="151" y="49"/>
                    <a:pt x="152" y="50"/>
                  </a:cubicBezTo>
                  <a:cubicBezTo>
                    <a:pt x="155" y="52"/>
                    <a:pt x="158" y="56"/>
                    <a:pt x="158" y="59"/>
                  </a:cubicBezTo>
                  <a:cubicBezTo>
                    <a:pt x="158" y="62"/>
                    <a:pt x="157" y="64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7"/>
                    <a:pt x="15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78" y="376"/>
                    <a:pt x="178" y="376"/>
                    <a:pt x="178" y="376"/>
                  </a:cubicBezTo>
                  <a:cubicBezTo>
                    <a:pt x="356" y="376"/>
                    <a:pt x="356" y="376"/>
                    <a:pt x="356" y="376"/>
                  </a:cubicBezTo>
                  <a:cubicBezTo>
                    <a:pt x="356" y="251"/>
                    <a:pt x="356" y="251"/>
                    <a:pt x="356" y="251"/>
                  </a:cubicBezTo>
                  <a:cubicBezTo>
                    <a:pt x="355" y="250"/>
                    <a:pt x="353" y="249"/>
                    <a:pt x="351" y="249"/>
                  </a:cubicBezTo>
                  <a:cubicBezTo>
                    <a:pt x="348" y="249"/>
                    <a:pt x="343" y="253"/>
                    <a:pt x="340" y="256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3" name="Shape 68"/>
            <p:cNvSpPr/>
            <p:nvPr/>
          </p:nvSpPr>
          <p:spPr>
            <a:xfrm>
              <a:off x="4886840" y="9993164"/>
              <a:ext cx="4116511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ko-KR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의 편의성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3844140" y="4456442"/>
            <a:ext cx="8594865" cy="3929954"/>
            <a:chOff x="12198593" y="4818392"/>
            <a:chExt cx="8594865" cy="3929954"/>
          </a:xfrm>
        </p:grpSpPr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12198593" y="4818392"/>
              <a:ext cx="3860905" cy="3929954"/>
            </a:xfrm>
            <a:custGeom>
              <a:avLst/>
              <a:gdLst/>
              <a:ahLst/>
              <a:cxnLst>
                <a:cxn ang="0">
                  <a:pos x="147" y="324"/>
                </a:cxn>
                <a:cxn ang="0">
                  <a:pos x="143" y="327"/>
                </a:cxn>
                <a:cxn ang="0">
                  <a:pos x="133" y="345"/>
                </a:cxn>
                <a:cxn ang="0">
                  <a:pos x="175" y="374"/>
                </a:cxn>
                <a:cxn ang="0">
                  <a:pos x="218" y="345"/>
                </a:cxn>
                <a:cxn ang="0">
                  <a:pos x="205" y="325"/>
                </a:cxn>
                <a:cxn ang="0">
                  <a:pos x="199" y="314"/>
                </a:cxn>
                <a:cxn ang="0">
                  <a:pos x="200" y="309"/>
                </a:cxn>
                <a:cxn ang="0">
                  <a:pos x="200" y="308"/>
                </a:cxn>
                <a:cxn ang="0">
                  <a:pos x="356" y="308"/>
                </a:cxn>
                <a:cxn ang="0">
                  <a:pos x="178" y="0"/>
                </a:cxn>
                <a:cxn ang="0">
                  <a:pos x="0" y="0"/>
                </a:cxn>
                <a:cxn ang="0">
                  <a:pos x="0" y="133"/>
                </a:cxn>
                <a:cxn ang="0">
                  <a:pos x="7" y="135"/>
                </a:cxn>
                <a:cxn ang="0">
                  <a:pos x="16" y="129"/>
                </a:cxn>
                <a:cxn ang="0">
                  <a:pos x="19" y="125"/>
                </a:cxn>
                <a:cxn ang="0">
                  <a:pos x="37" y="115"/>
                </a:cxn>
                <a:cxn ang="0">
                  <a:pos x="66" y="158"/>
                </a:cxn>
                <a:cxn ang="0">
                  <a:pos x="37" y="200"/>
                </a:cxn>
                <a:cxn ang="0">
                  <a:pos x="17" y="188"/>
                </a:cxn>
                <a:cxn ang="0">
                  <a:pos x="6" y="181"/>
                </a:cxn>
                <a:cxn ang="0">
                  <a:pos x="0" y="183"/>
                </a:cxn>
                <a:cxn ang="0">
                  <a:pos x="0" y="308"/>
                </a:cxn>
                <a:cxn ang="0">
                  <a:pos x="151" y="308"/>
                </a:cxn>
                <a:cxn ang="0">
                  <a:pos x="151" y="309"/>
                </a:cxn>
                <a:cxn ang="0">
                  <a:pos x="152" y="315"/>
                </a:cxn>
                <a:cxn ang="0">
                  <a:pos x="147" y="324"/>
                </a:cxn>
              </a:cxnLst>
              <a:rect l="0" t="0" r="r" b="b"/>
              <a:pathLst>
                <a:path w="356" h="374">
                  <a:moveTo>
                    <a:pt x="147" y="324"/>
                  </a:moveTo>
                  <a:cubicBezTo>
                    <a:pt x="145" y="325"/>
                    <a:pt x="144" y="326"/>
                    <a:pt x="143" y="327"/>
                  </a:cubicBezTo>
                  <a:cubicBezTo>
                    <a:pt x="136" y="332"/>
                    <a:pt x="133" y="338"/>
                    <a:pt x="133" y="345"/>
                  </a:cubicBezTo>
                  <a:cubicBezTo>
                    <a:pt x="133" y="361"/>
                    <a:pt x="152" y="374"/>
                    <a:pt x="175" y="374"/>
                  </a:cubicBezTo>
                  <a:cubicBezTo>
                    <a:pt x="199" y="374"/>
                    <a:pt x="218" y="361"/>
                    <a:pt x="218" y="345"/>
                  </a:cubicBezTo>
                  <a:cubicBezTo>
                    <a:pt x="218" y="337"/>
                    <a:pt x="208" y="327"/>
                    <a:pt x="205" y="325"/>
                  </a:cubicBezTo>
                  <a:cubicBezTo>
                    <a:pt x="202" y="323"/>
                    <a:pt x="199" y="318"/>
                    <a:pt x="199" y="314"/>
                  </a:cubicBezTo>
                  <a:cubicBezTo>
                    <a:pt x="199" y="312"/>
                    <a:pt x="199" y="311"/>
                    <a:pt x="200" y="309"/>
                  </a:cubicBezTo>
                  <a:cubicBezTo>
                    <a:pt x="200" y="309"/>
                    <a:pt x="200" y="308"/>
                    <a:pt x="200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" y="134"/>
                    <a:pt x="4" y="135"/>
                    <a:pt x="7" y="135"/>
                  </a:cubicBezTo>
                  <a:cubicBezTo>
                    <a:pt x="10" y="135"/>
                    <a:pt x="14" y="132"/>
                    <a:pt x="16" y="129"/>
                  </a:cubicBezTo>
                  <a:cubicBezTo>
                    <a:pt x="17" y="128"/>
                    <a:pt x="18" y="127"/>
                    <a:pt x="19" y="125"/>
                  </a:cubicBezTo>
                  <a:cubicBezTo>
                    <a:pt x="24" y="119"/>
                    <a:pt x="30" y="115"/>
                    <a:pt x="37" y="115"/>
                  </a:cubicBezTo>
                  <a:cubicBezTo>
                    <a:pt x="53" y="115"/>
                    <a:pt x="66" y="134"/>
                    <a:pt x="66" y="158"/>
                  </a:cubicBezTo>
                  <a:cubicBezTo>
                    <a:pt x="66" y="181"/>
                    <a:pt x="53" y="200"/>
                    <a:pt x="37" y="200"/>
                  </a:cubicBezTo>
                  <a:cubicBezTo>
                    <a:pt x="29" y="200"/>
                    <a:pt x="19" y="191"/>
                    <a:pt x="17" y="188"/>
                  </a:cubicBezTo>
                  <a:cubicBezTo>
                    <a:pt x="15" y="185"/>
                    <a:pt x="10" y="181"/>
                    <a:pt x="6" y="181"/>
                  </a:cubicBezTo>
                  <a:cubicBezTo>
                    <a:pt x="4" y="181"/>
                    <a:pt x="2" y="182"/>
                    <a:pt x="0" y="183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9"/>
                    <a:pt x="151" y="309"/>
                  </a:cubicBezTo>
                  <a:cubicBezTo>
                    <a:pt x="152" y="310"/>
                    <a:pt x="152" y="312"/>
                    <a:pt x="152" y="315"/>
                  </a:cubicBezTo>
                  <a:cubicBezTo>
                    <a:pt x="152" y="318"/>
                    <a:pt x="149" y="322"/>
                    <a:pt x="147" y="324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36" name="Shape 68"/>
            <p:cNvSpPr/>
            <p:nvPr/>
          </p:nvSpPr>
          <p:spPr>
            <a:xfrm>
              <a:off x="15359278" y="5076638"/>
              <a:ext cx="5434180" cy="1683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5000" dirty="0">
                  <a:solidFill>
                    <a:srgbClr val="8C9BB3"/>
                  </a:solidFill>
                </a:rPr>
                <a:t>Cloud </a:t>
              </a:r>
              <a:r>
                <a:rPr lang="ko-KR" altLang="en-US" sz="5000" dirty="0">
                  <a:solidFill>
                    <a:srgbClr val="8C9BB3"/>
                  </a:solidFill>
                </a:rPr>
                <a:t>서비스의</a:t>
              </a:r>
              <a:endParaRPr lang="en-US" altLang="ko-KR" sz="5000" dirty="0">
                <a:solidFill>
                  <a:srgbClr val="8C9BB3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유동적인 저장공간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3113197" y="7692122"/>
            <a:ext cx="7543266" cy="3248489"/>
            <a:chOff x="11493007" y="8066881"/>
            <a:chExt cx="7543266" cy="3248489"/>
          </a:xfrm>
        </p:grpSpPr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11493007" y="8066881"/>
              <a:ext cx="4566491" cy="3248489"/>
            </a:xfrm>
            <a:custGeom>
              <a:avLst/>
              <a:gdLst>
                <a:gd name="T0" fmla="*/ 265 w 421"/>
                <a:gd name="T1" fmla="*/ 0 h 309"/>
                <a:gd name="T2" fmla="*/ 264 w 421"/>
                <a:gd name="T3" fmla="*/ 5 h 309"/>
                <a:gd name="T4" fmla="*/ 270 w 421"/>
                <a:gd name="T5" fmla="*/ 16 h 309"/>
                <a:gd name="T6" fmla="*/ 283 w 421"/>
                <a:gd name="T7" fmla="*/ 36 h 309"/>
                <a:gd name="T8" fmla="*/ 240 w 421"/>
                <a:gd name="T9" fmla="*/ 65 h 309"/>
                <a:gd name="T10" fmla="*/ 198 w 421"/>
                <a:gd name="T11" fmla="*/ 36 h 309"/>
                <a:gd name="T12" fmla="*/ 208 w 421"/>
                <a:gd name="T13" fmla="*/ 18 h 309"/>
                <a:gd name="T14" fmla="*/ 212 w 421"/>
                <a:gd name="T15" fmla="*/ 15 h 309"/>
                <a:gd name="T16" fmla="*/ 217 w 421"/>
                <a:gd name="T17" fmla="*/ 6 h 309"/>
                <a:gd name="T18" fmla="*/ 216 w 421"/>
                <a:gd name="T19" fmla="*/ 0 h 309"/>
                <a:gd name="T20" fmla="*/ 65 w 421"/>
                <a:gd name="T21" fmla="*/ 0 h 309"/>
                <a:gd name="T22" fmla="*/ 65 w 421"/>
                <a:gd name="T23" fmla="*/ 135 h 309"/>
                <a:gd name="T24" fmla="*/ 64 w 421"/>
                <a:gd name="T25" fmla="*/ 135 h 309"/>
                <a:gd name="T26" fmla="*/ 59 w 421"/>
                <a:gd name="T27" fmla="*/ 136 h 309"/>
                <a:gd name="T28" fmla="*/ 49 w 421"/>
                <a:gd name="T29" fmla="*/ 130 h 309"/>
                <a:gd name="T30" fmla="*/ 47 w 421"/>
                <a:gd name="T31" fmla="*/ 127 h 309"/>
                <a:gd name="T32" fmla="*/ 28 w 421"/>
                <a:gd name="T33" fmla="*/ 116 h 309"/>
                <a:gd name="T34" fmla="*/ 0 w 421"/>
                <a:gd name="T35" fmla="*/ 159 h 309"/>
                <a:gd name="T36" fmla="*/ 28 w 421"/>
                <a:gd name="T37" fmla="*/ 202 h 309"/>
                <a:gd name="T38" fmla="*/ 48 w 421"/>
                <a:gd name="T39" fmla="*/ 189 h 309"/>
                <a:gd name="T40" fmla="*/ 59 w 421"/>
                <a:gd name="T41" fmla="*/ 182 h 309"/>
                <a:gd name="T42" fmla="*/ 64 w 421"/>
                <a:gd name="T43" fmla="*/ 184 h 309"/>
                <a:gd name="T44" fmla="*/ 65 w 421"/>
                <a:gd name="T45" fmla="*/ 184 h 309"/>
                <a:gd name="T46" fmla="*/ 65 w 421"/>
                <a:gd name="T47" fmla="*/ 309 h 309"/>
                <a:gd name="T48" fmla="*/ 243 w 421"/>
                <a:gd name="T49" fmla="*/ 309 h 309"/>
                <a:gd name="T50" fmla="*/ 421 w 421"/>
                <a:gd name="T51" fmla="*/ 0 h 309"/>
                <a:gd name="T52" fmla="*/ 265 w 421"/>
                <a:gd name="T53" fmla="*/ 0 h 3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21"/>
                <a:gd name="T82" fmla="*/ 0 h 309"/>
                <a:gd name="T83" fmla="*/ 421 w 421"/>
                <a:gd name="T84" fmla="*/ 309 h 30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21" h="309">
                  <a:moveTo>
                    <a:pt x="265" y="0"/>
                  </a:moveTo>
                  <a:cubicBezTo>
                    <a:pt x="264" y="2"/>
                    <a:pt x="264" y="3"/>
                    <a:pt x="264" y="5"/>
                  </a:cubicBezTo>
                  <a:cubicBezTo>
                    <a:pt x="264" y="9"/>
                    <a:pt x="267" y="14"/>
                    <a:pt x="270" y="16"/>
                  </a:cubicBezTo>
                  <a:cubicBezTo>
                    <a:pt x="273" y="18"/>
                    <a:pt x="283" y="28"/>
                    <a:pt x="283" y="36"/>
                  </a:cubicBezTo>
                  <a:cubicBezTo>
                    <a:pt x="283" y="52"/>
                    <a:pt x="264" y="65"/>
                    <a:pt x="240" y="65"/>
                  </a:cubicBezTo>
                  <a:cubicBezTo>
                    <a:pt x="217" y="65"/>
                    <a:pt x="198" y="52"/>
                    <a:pt x="198" y="36"/>
                  </a:cubicBezTo>
                  <a:cubicBezTo>
                    <a:pt x="198" y="29"/>
                    <a:pt x="201" y="23"/>
                    <a:pt x="208" y="18"/>
                  </a:cubicBezTo>
                  <a:cubicBezTo>
                    <a:pt x="209" y="17"/>
                    <a:pt x="210" y="16"/>
                    <a:pt x="212" y="15"/>
                  </a:cubicBezTo>
                  <a:cubicBezTo>
                    <a:pt x="214" y="13"/>
                    <a:pt x="217" y="9"/>
                    <a:pt x="217" y="6"/>
                  </a:cubicBezTo>
                  <a:cubicBezTo>
                    <a:pt x="217" y="3"/>
                    <a:pt x="217" y="1"/>
                    <a:pt x="2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5"/>
                    <a:pt x="65" y="135"/>
                    <a:pt x="64" y="135"/>
                  </a:cubicBezTo>
                  <a:cubicBezTo>
                    <a:pt x="63" y="135"/>
                    <a:pt x="61" y="136"/>
                    <a:pt x="59" y="136"/>
                  </a:cubicBezTo>
                  <a:cubicBezTo>
                    <a:pt x="55" y="136"/>
                    <a:pt x="52" y="133"/>
                    <a:pt x="49" y="130"/>
                  </a:cubicBezTo>
                  <a:cubicBezTo>
                    <a:pt x="48" y="129"/>
                    <a:pt x="48" y="128"/>
                    <a:pt x="47" y="127"/>
                  </a:cubicBezTo>
                  <a:cubicBezTo>
                    <a:pt x="42" y="120"/>
                    <a:pt x="35" y="116"/>
                    <a:pt x="28" y="116"/>
                  </a:cubicBezTo>
                  <a:cubicBezTo>
                    <a:pt x="13" y="116"/>
                    <a:pt x="0" y="135"/>
                    <a:pt x="0" y="159"/>
                  </a:cubicBezTo>
                  <a:cubicBezTo>
                    <a:pt x="0" y="182"/>
                    <a:pt x="13" y="202"/>
                    <a:pt x="28" y="202"/>
                  </a:cubicBezTo>
                  <a:cubicBezTo>
                    <a:pt x="37" y="202"/>
                    <a:pt x="46" y="192"/>
                    <a:pt x="48" y="189"/>
                  </a:cubicBezTo>
                  <a:cubicBezTo>
                    <a:pt x="51" y="186"/>
                    <a:pt x="56" y="182"/>
                    <a:pt x="59" y="182"/>
                  </a:cubicBezTo>
                  <a:cubicBezTo>
                    <a:pt x="61" y="182"/>
                    <a:pt x="63" y="183"/>
                    <a:pt x="64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Shape 68"/>
            <p:cNvSpPr/>
            <p:nvPr/>
          </p:nvSpPr>
          <p:spPr>
            <a:xfrm>
              <a:off x="16059498" y="9223723"/>
              <a:ext cx="2976775" cy="1683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파손</a:t>
              </a:r>
              <a:r>
                <a:rPr lang="en-US" altLang="ko-KR" sz="5000" dirty="0">
                  <a:solidFill>
                    <a:srgbClr val="8C9BB3"/>
                  </a:solidFill>
                </a:rPr>
                <a:t>/</a:t>
              </a:r>
              <a:r>
                <a:rPr lang="ko-KR" altLang="en-US" sz="5000" dirty="0">
                  <a:solidFill>
                    <a:srgbClr val="8C9BB3"/>
                  </a:solidFill>
                </a:rPr>
                <a:t>분실</a:t>
              </a:r>
              <a:endParaRPr lang="en-US" altLang="ko-KR" sz="5000" dirty="0">
                <a:solidFill>
                  <a:srgbClr val="8C9BB3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ko-KR" altLang="en-US" sz="5000" dirty="0">
                  <a:solidFill>
                    <a:srgbClr val="8C9BB3"/>
                  </a:solidFill>
                </a:rPr>
                <a:t>위험 없음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0033400"/>
      </p:ext>
    </p:extLst>
  </p:cSld>
  <p:clrMapOvr>
    <a:masterClrMapping/>
  </p:clrMapOvr>
  <p:transition spd="med" advTm="553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1993158" y="3287712"/>
            <a:ext cx="20509260" cy="9571038"/>
          </a:xfrm>
          <a:prstGeom prst="roundRect">
            <a:avLst>
              <a:gd name="adj" fmla="val 14579"/>
            </a:avLst>
          </a:prstGeom>
          <a:ln w="508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7" name="Shape 71"/>
          <p:cNvSpPr/>
          <p:nvPr/>
        </p:nvSpPr>
        <p:spPr>
          <a:xfrm>
            <a:off x="7901564" y="346735"/>
            <a:ext cx="8580875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300">
                <a:solidFill>
                  <a:srgbClr val="8C9BB3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9300" dirty="0">
                <a:solidFill>
                  <a:srgbClr val="8C9BB3"/>
                </a:solidFill>
              </a:rPr>
              <a:t>구름</a:t>
            </a:r>
            <a:r>
              <a:rPr lang="en-US" altLang="ko-KR" sz="9300" dirty="0">
                <a:solidFill>
                  <a:srgbClr val="8C9BB3"/>
                </a:solidFill>
              </a:rPr>
              <a:t>USB</a:t>
            </a:r>
            <a:r>
              <a:rPr lang="ko-KR" altLang="en-US" sz="9300" dirty="0">
                <a:solidFill>
                  <a:srgbClr val="8C9BB3"/>
                </a:solidFill>
              </a:rPr>
              <a:t>의 장점</a:t>
            </a:r>
            <a:endParaRPr sz="9300" dirty="0">
              <a:solidFill>
                <a:srgbClr val="8C9BB3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260520" y="1777896"/>
            <a:ext cx="13925923" cy="929223"/>
            <a:chOff x="5260520" y="1777896"/>
            <a:chExt cx="13925923" cy="929223"/>
          </a:xfrm>
        </p:grpSpPr>
        <p:pic>
          <p:nvPicPr>
            <p:cNvPr id="19" name="하늘.jpg"/>
            <p:cNvPicPr/>
            <p:nvPr/>
          </p:nvPicPr>
          <p:blipFill>
            <a:blip r:embed="rId6">
              <a:alphaModFix amt="50051"/>
              <a:extLst/>
            </a:blip>
            <a:srcRect l="63638" r="33809" b="32472"/>
            <a:stretch>
              <a:fillRect/>
            </a:stretch>
          </p:blipFill>
          <p:spPr>
            <a:xfrm rot="16200000" flipH="1">
              <a:off x="11812115" y="-4773699"/>
              <a:ext cx="822733" cy="139259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Shape 68"/>
            <p:cNvSpPr/>
            <p:nvPr/>
          </p:nvSpPr>
          <p:spPr>
            <a:xfrm>
              <a:off x="7007894" y="1793408"/>
              <a:ext cx="10368223" cy="9137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rgbClr val="8C9BB3"/>
                  </a:solidFill>
                  <a:latin typeface="KBIZ한마음고딕 L"/>
                  <a:ea typeface="KBIZ한마음고딕 L"/>
                  <a:cs typeface="KBIZ한마음고딕 L"/>
                  <a:sym typeface="KBIZ한마음고딕 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5000" dirty="0">
                  <a:solidFill>
                    <a:srgbClr val="8C9BB3"/>
                  </a:solidFill>
                </a:rPr>
                <a:t>USB</a:t>
              </a:r>
              <a:r>
                <a:rPr lang="ko-KR" altLang="en-US" sz="5000" dirty="0">
                  <a:solidFill>
                    <a:srgbClr val="8C9BB3"/>
                  </a:solidFill>
                </a:rPr>
                <a:t>의 장점과 클라우드의 장점 결합</a:t>
              </a:r>
              <a:endParaRPr sz="5000" dirty="0">
                <a:solidFill>
                  <a:srgbClr val="8C9BB3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568359" y="4456442"/>
            <a:ext cx="5557782" cy="6484626"/>
            <a:chOff x="4568359" y="4456442"/>
            <a:chExt cx="5557782" cy="6484626"/>
          </a:xfrm>
        </p:grpSpPr>
        <p:grpSp>
          <p:nvGrpSpPr>
            <p:cNvPr id="4" name="그룹 3"/>
            <p:cNvGrpSpPr/>
            <p:nvPr/>
          </p:nvGrpSpPr>
          <p:grpSpPr>
            <a:xfrm>
              <a:off x="4568360" y="4456442"/>
              <a:ext cx="5557781" cy="3235680"/>
              <a:chOff x="7356969" y="4818392"/>
              <a:chExt cx="5557781" cy="3235680"/>
            </a:xfrm>
          </p:grpSpPr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8324475" y="4818392"/>
                <a:ext cx="4590275" cy="3235680"/>
              </a:xfrm>
              <a:custGeom>
                <a:avLst/>
                <a:gdLst/>
                <a:ahLst/>
                <a:cxnLst>
                  <a:cxn ang="0">
                    <a:pos x="374" y="188"/>
                  </a:cxn>
                  <a:cxn ang="0">
                    <a:pos x="394" y="200"/>
                  </a:cxn>
                  <a:cxn ang="0">
                    <a:pos x="423" y="158"/>
                  </a:cxn>
                  <a:cxn ang="0">
                    <a:pos x="394" y="115"/>
                  </a:cxn>
                  <a:cxn ang="0">
                    <a:pos x="376" y="125"/>
                  </a:cxn>
                  <a:cxn ang="0">
                    <a:pos x="373" y="129"/>
                  </a:cxn>
                  <a:cxn ang="0">
                    <a:pos x="364" y="135"/>
                  </a:cxn>
                  <a:cxn ang="0">
                    <a:pos x="357" y="133"/>
                  </a:cxn>
                  <a:cxn ang="0">
                    <a:pos x="357" y="133"/>
                  </a:cxn>
                  <a:cxn ang="0">
                    <a:pos x="357" y="133"/>
                  </a:cxn>
                  <a:cxn ang="0">
                    <a:pos x="356" y="133"/>
                  </a:cxn>
                  <a:cxn ang="0">
                    <a:pos x="356" y="0"/>
                  </a:cxn>
                  <a:cxn ang="0">
                    <a:pos x="178" y="0"/>
                  </a:cxn>
                  <a:cxn ang="0">
                    <a:pos x="0" y="308"/>
                  </a:cxn>
                  <a:cxn ang="0">
                    <a:pos x="156" y="308"/>
                  </a:cxn>
                  <a:cxn ang="0">
                    <a:pos x="158" y="301"/>
                  </a:cxn>
                  <a:cxn ang="0">
                    <a:pos x="152" y="292"/>
                  </a:cxn>
                  <a:cxn ang="0">
                    <a:pos x="148" y="289"/>
                  </a:cxn>
                  <a:cxn ang="0">
                    <a:pos x="138" y="271"/>
                  </a:cxn>
                  <a:cxn ang="0">
                    <a:pos x="181" y="242"/>
                  </a:cxn>
                  <a:cxn ang="0">
                    <a:pos x="223" y="271"/>
                  </a:cxn>
                  <a:cxn ang="0">
                    <a:pos x="211" y="291"/>
                  </a:cxn>
                  <a:cxn ang="0">
                    <a:pos x="204" y="302"/>
                  </a:cxn>
                  <a:cxn ang="0">
                    <a:pos x="206" y="308"/>
                  </a:cxn>
                  <a:cxn ang="0">
                    <a:pos x="356" y="308"/>
                  </a:cxn>
                  <a:cxn ang="0">
                    <a:pos x="356" y="183"/>
                  </a:cxn>
                  <a:cxn ang="0">
                    <a:pos x="357" y="183"/>
                  </a:cxn>
                  <a:cxn ang="0">
                    <a:pos x="357" y="183"/>
                  </a:cxn>
                  <a:cxn ang="0">
                    <a:pos x="357" y="183"/>
                  </a:cxn>
                  <a:cxn ang="0">
                    <a:pos x="363" y="181"/>
                  </a:cxn>
                  <a:cxn ang="0">
                    <a:pos x="374" y="188"/>
                  </a:cxn>
                </a:cxnLst>
                <a:rect l="0" t="0" r="r" b="b"/>
                <a:pathLst>
                  <a:path w="423" h="308">
                    <a:moveTo>
                      <a:pt x="374" y="188"/>
                    </a:moveTo>
                    <a:cubicBezTo>
                      <a:pt x="376" y="191"/>
                      <a:pt x="386" y="200"/>
                      <a:pt x="394" y="200"/>
                    </a:cubicBezTo>
                    <a:cubicBezTo>
                      <a:pt x="410" y="200"/>
                      <a:pt x="423" y="181"/>
                      <a:pt x="423" y="158"/>
                    </a:cubicBezTo>
                    <a:cubicBezTo>
                      <a:pt x="423" y="134"/>
                      <a:pt x="410" y="115"/>
                      <a:pt x="394" y="115"/>
                    </a:cubicBezTo>
                    <a:cubicBezTo>
                      <a:pt x="387" y="115"/>
                      <a:pt x="381" y="119"/>
                      <a:pt x="376" y="125"/>
                    </a:cubicBezTo>
                    <a:cubicBezTo>
                      <a:pt x="375" y="127"/>
                      <a:pt x="374" y="128"/>
                      <a:pt x="373" y="129"/>
                    </a:cubicBezTo>
                    <a:cubicBezTo>
                      <a:pt x="371" y="132"/>
                      <a:pt x="367" y="135"/>
                      <a:pt x="364" y="135"/>
                    </a:cubicBezTo>
                    <a:cubicBezTo>
                      <a:pt x="361" y="135"/>
                      <a:pt x="359" y="134"/>
                      <a:pt x="357" y="133"/>
                    </a:cubicBezTo>
                    <a:cubicBezTo>
                      <a:pt x="357" y="133"/>
                      <a:pt x="357" y="133"/>
                      <a:pt x="357" y="133"/>
                    </a:cubicBezTo>
                    <a:cubicBezTo>
                      <a:pt x="357" y="133"/>
                      <a:pt x="357" y="133"/>
                      <a:pt x="357" y="133"/>
                    </a:cubicBezTo>
                    <a:cubicBezTo>
                      <a:pt x="357" y="133"/>
                      <a:pt x="357" y="133"/>
                      <a:pt x="356" y="133"/>
                    </a:cubicBezTo>
                    <a:cubicBezTo>
                      <a:pt x="356" y="0"/>
                      <a:pt x="356" y="0"/>
                      <a:pt x="356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156" y="308"/>
                      <a:pt x="156" y="308"/>
                      <a:pt x="156" y="308"/>
                    </a:cubicBezTo>
                    <a:cubicBezTo>
                      <a:pt x="157" y="306"/>
                      <a:pt x="158" y="304"/>
                      <a:pt x="158" y="301"/>
                    </a:cubicBezTo>
                    <a:cubicBezTo>
                      <a:pt x="158" y="298"/>
                      <a:pt x="155" y="294"/>
                      <a:pt x="152" y="292"/>
                    </a:cubicBezTo>
                    <a:cubicBezTo>
                      <a:pt x="151" y="291"/>
                      <a:pt x="149" y="290"/>
                      <a:pt x="148" y="289"/>
                    </a:cubicBezTo>
                    <a:cubicBezTo>
                      <a:pt x="142" y="284"/>
                      <a:pt x="138" y="278"/>
                      <a:pt x="138" y="271"/>
                    </a:cubicBezTo>
                    <a:cubicBezTo>
                      <a:pt x="138" y="255"/>
                      <a:pt x="157" y="242"/>
                      <a:pt x="181" y="242"/>
                    </a:cubicBezTo>
                    <a:cubicBezTo>
                      <a:pt x="204" y="242"/>
                      <a:pt x="223" y="255"/>
                      <a:pt x="223" y="271"/>
                    </a:cubicBezTo>
                    <a:cubicBezTo>
                      <a:pt x="223" y="279"/>
                      <a:pt x="214" y="289"/>
                      <a:pt x="211" y="291"/>
                    </a:cubicBezTo>
                    <a:cubicBezTo>
                      <a:pt x="208" y="293"/>
                      <a:pt x="204" y="298"/>
                      <a:pt x="204" y="302"/>
                    </a:cubicBezTo>
                    <a:cubicBezTo>
                      <a:pt x="204" y="304"/>
                      <a:pt x="205" y="306"/>
                      <a:pt x="206" y="308"/>
                    </a:cubicBezTo>
                    <a:cubicBezTo>
                      <a:pt x="356" y="308"/>
                      <a:pt x="356" y="308"/>
                      <a:pt x="356" y="308"/>
                    </a:cubicBezTo>
                    <a:cubicBezTo>
                      <a:pt x="356" y="183"/>
                      <a:pt x="356" y="183"/>
                      <a:pt x="356" y="183"/>
                    </a:cubicBezTo>
                    <a:cubicBezTo>
                      <a:pt x="357" y="183"/>
                      <a:pt x="357" y="183"/>
                      <a:pt x="357" y="183"/>
                    </a:cubicBezTo>
                    <a:cubicBezTo>
                      <a:pt x="357" y="183"/>
                      <a:pt x="357" y="183"/>
                      <a:pt x="357" y="183"/>
                    </a:cubicBezTo>
                    <a:cubicBezTo>
                      <a:pt x="357" y="183"/>
                      <a:pt x="357" y="183"/>
                      <a:pt x="357" y="183"/>
                    </a:cubicBezTo>
                    <a:cubicBezTo>
                      <a:pt x="359" y="182"/>
                      <a:pt x="361" y="181"/>
                      <a:pt x="363" y="181"/>
                    </a:cubicBezTo>
                    <a:cubicBezTo>
                      <a:pt x="367" y="181"/>
                      <a:pt x="372" y="185"/>
                      <a:pt x="374" y="1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27" name="Shape 68"/>
              <p:cNvSpPr/>
              <p:nvPr/>
            </p:nvSpPr>
            <p:spPr>
              <a:xfrm>
                <a:off x="7356969" y="5076638"/>
                <a:ext cx="1808186" cy="913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rgbClr val="8C9BB3"/>
                    </a:solidFill>
                    <a:latin typeface="KBIZ한마음고딕 L"/>
                    <a:ea typeface="KBIZ한마음고딕 L"/>
                    <a:cs typeface="KBIZ한마음고딕 L"/>
                    <a:sym typeface="KBIZ한마음고딕 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범용성</a:t>
                </a:r>
                <a:endParaRPr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4568359" y="6985495"/>
              <a:ext cx="4808384" cy="3955573"/>
              <a:chOff x="7390209" y="7359797"/>
              <a:chExt cx="4808384" cy="3955573"/>
            </a:xfrm>
          </p:grpSpPr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8337688" y="7359797"/>
                <a:ext cx="3860905" cy="3955573"/>
              </a:xfrm>
              <a:custGeom>
                <a:avLst/>
                <a:gdLst/>
                <a:ahLst/>
                <a:cxnLst>
                  <a:cxn ang="0">
                    <a:pos x="340" y="256"/>
                  </a:cxn>
                  <a:cxn ang="0">
                    <a:pos x="320" y="269"/>
                  </a:cxn>
                  <a:cxn ang="0">
                    <a:pos x="292" y="226"/>
                  </a:cxn>
                  <a:cxn ang="0">
                    <a:pos x="320" y="183"/>
                  </a:cxn>
                  <a:cxn ang="0">
                    <a:pos x="339" y="194"/>
                  </a:cxn>
                  <a:cxn ang="0">
                    <a:pos x="341" y="197"/>
                  </a:cxn>
                  <a:cxn ang="0">
                    <a:pos x="351" y="203"/>
                  </a:cxn>
                  <a:cxn ang="0">
                    <a:pos x="356" y="202"/>
                  </a:cxn>
                  <a:cxn ang="0">
                    <a:pos x="356" y="67"/>
                  </a:cxn>
                  <a:cxn ang="0">
                    <a:pos x="206" y="67"/>
                  </a:cxn>
                  <a:cxn ang="0">
                    <a:pos x="206" y="66"/>
                  </a:cxn>
                  <a:cxn ang="0">
                    <a:pos x="206" y="66"/>
                  </a:cxn>
                  <a:cxn ang="0">
                    <a:pos x="206" y="66"/>
                  </a:cxn>
                  <a:cxn ang="0">
                    <a:pos x="204" y="60"/>
                  </a:cxn>
                  <a:cxn ang="0">
                    <a:pos x="211" y="49"/>
                  </a:cxn>
                  <a:cxn ang="0">
                    <a:pos x="223" y="29"/>
                  </a:cxn>
                  <a:cxn ang="0">
                    <a:pos x="181" y="0"/>
                  </a:cxn>
                  <a:cxn ang="0">
                    <a:pos x="138" y="29"/>
                  </a:cxn>
                  <a:cxn ang="0">
                    <a:pos x="148" y="47"/>
                  </a:cxn>
                  <a:cxn ang="0">
                    <a:pos x="152" y="50"/>
                  </a:cxn>
                  <a:cxn ang="0">
                    <a:pos x="158" y="59"/>
                  </a:cxn>
                  <a:cxn ang="0">
                    <a:pos x="156" y="66"/>
                  </a:cxn>
                  <a:cxn ang="0">
                    <a:pos x="156" y="66"/>
                  </a:cxn>
                  <a:cxn ang="0">
                    <a:pos x="156" y="66"/>
                  </a:cxn>
                  <a:cxn ang="0">
                    <a:pos x="156" y="67"/>
                  </a:cxn>
                  <a:cxn ang="0">
                    <a:pos x="0" y="67"/>
                  </a:cxn>
                  <a:cxn ang="0">
                    <a:pos x="178" y="376"/>
                  </a:cxn>
                  <a:cxn ang="0">
                    <a:pos x="356" y="376"/>
                  </a:cxn>
                  <a:cxn ang="0">
                    <a:pos x="356" y="251"/>
                  </a:cxn>
                  <a:cxn ang="0">
                    <a:pos x="351" y="249"/>
                  </a:cxn>
                  <a:cxn ang="0">
                    <a:pos x="340" y="256"/>
                  </a:cxn>
                </a:cxnLst>
                <a:rect l="0" t="0" r="r" b="b"/>
                <a:pathLst>
                  <a:path w="356" h="376">
                    <a:moveTo>
                      <a:pt x="340" y="256"/>
                    </a:moveTo>
                    <a:cubicBezTo>
                      <a:pt x="338" y="259"/>
                      <a:pt x="329" y="269"/>
                      <a:pt x="320" y="269"/>
                    </a:cubicBezTo>
                    <a:cubicBezTo>
                      <a:pt x="305" y="269"/>
                      <a:pt x="292" y="249"/>
                      <a:pt x="292" y="226"/>
                    </a:cubicBezTo>
                    <a:cubicBezTo>
                      <a:pt x="292" y="202"/>
                      <a:pt x="305" y="183"/>
                      <a:pt x="320" y="183"/>
                    </a:cubicBezTo>
                    <a:cubicBezTo>
                      <a:pt x="327" y="183"/>
                      <a:pt x="334" y="187"/>
                      <a:pt x="339" y="194"/>
                    </a:cubicBezTo>
                    <a:cubicBezTo>
                      <a:pt x="340" y="195"/>
                      <a:pt x="340" y="196"/>
                      <a:pt x="341" y="197"/>
                    </a:cubicBezTo>
                    <a:cubicBezTo>
                      <a:pt x="344" y="200"/>
                      <a:pt x="347" y="203"/>
                      <a:pt x="351" y="203"/>
                    </a:cubicBezTo>
                    <a:cubicBezTo>
                      <a:pt x="353" y="203"/>
                      <a:pt x="355" y="202"/>
                      <a:pt x="356" y="202"/>
                    </a:cubicBezTo>
                    <a:cubicBezTo>
                      <a:pt x="356" y="67"/>
                      <a:pt x="356" y="67"/>
                      <a:pt x="356" y="67"/>
                    </a:cubicBezTo>
                    <a:cubicBezTo>
                      <a:pt x="206" y="67"/>
                      <a:pt x="206" y="67"/>
                      <a:pt x="206" y="67"/>
                    </a:cubicBezTo>
                    <a:cubicBezTo>
                      <a:pt x="206" y="67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5" y="64"/>
                      <a:pt x="204" y="62"/>
                      <a:pt x="204" y="60"/>
                    </a:cubicBezTo>
                    <a:cubicBezTo>
                      <a:pt x="204" y="56"/>
                      <a:pt x="208" y="51"/>
                      <a:pt x="211" y="49"/>
                    </a:cubicBezTo>
                    <a:cubicBezTo>
                      <a:pt x="214" y="47"/>
                      <a:pt x="223" y="37"/>
                      <a:pt x="223" y="29"/>
                    </a:cubicBezTo>
                    <a:cubicBezTo>
                      <a:pt x="223" y="13"/>
                      <a:pt x="204" y="0"/>
                      <a:pt x="181" y="0"/>
                    </a:cubicBezTo>
                    <a:cubicBezTo>
                      <a:pt x="157" y="0"/>
                      <a:pt x="138" y="13"/>
                      <a:pt x="138" y="29"/>
                    </a:cubicBezTo>
                    <a:cubicBezTo>
                      <a:pt x="138" y="36"/>
                      <a:pt x="142" y="42"/>
                      <a:pt x="148" y="47"/>
                    </a:cubicBezTo>
                    <a:cubicBezTo>
                      <a:pt x="149" y="48"/>
                      <a:pt x="151" y="49"/>
                      <a:pt x="152" y="50"/>
                    </a:cubicBezTo>
                    <a:cubicBezTo>
                      <a:pt x="155" y="52"/>
                      <a:pt x="158" y="56"/>
                      <a:pt x="158" y="59"/>
                    </a:cubicBezTo>
                    <a:cubicBezTo>
                      <a:pt x="158" y="62"/>
                      <a:pt x="157" y="64"/>
                      <a:pt x="156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66"/>
                      <a:pt x="156" y="67"/>
                      <a:pt x="15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78" y="376"/>
                      <a:pt x="178" y="376"/>
                      <a:pt x="178" y="376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356" y="251"/>
                      <a:pt x="356" y="251"/>
                      <a:pt x="356" y="251"/>
                    </a:cubicBezTo>
                    <a:cubicBezTo>
                      <a:pt x="355" y="250"/>
                      <a:pt x="353" y="249"/>
                      <a:pt x="351" y="249"/>
                    </a:cubicBezTo>
                    <a:cubicBezTo>
                      <a:pt x="348" y="249"/>
                      <a:pt x="343" y="253"/>
                      <a:pt x="340" y="2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23" name="Shape 68"/>
              <p:cNvSpPr/>
              <p:nvPr/>
            </p:nvSpPr>
            <p:spPr>
              <a:xfrm>
                <a:off x="7390209" y="9910637"/>
                <a:ext cx="1808186" cy="913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rgbClr val="8C9BB3"/>
                    </a:solidFill>
                    <a:latin typeface="KBIZ한마음고딕 L"/>
                    <a:ea typeface="KBIZ한마음고딕 L"/>
                    <a:cs typeface="KBIZ한마음고딕 L"/>
                    <a:sym typeface="KBIZ한마음고딕 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편의성</a:t>
                </a:r>
                <a:endParaRPr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3113197" y="4456442"/>
            <a:ext cx="7468929" cy="6484169"/>
            <a:chOff x="13113197" y="4456442"/>
            <a:chExt cx="7468929" cy="6484169"/>
          </a:xfrm>
        </p:grpSpPr>
        <p:grpSp>
          <p:nvGrpSpPr>
            <p:cNvPr id="34" name="그룹 33"/>
            <p:cNvGrpSpPr/>
            <p:nvPr/>
          </p:nvGrpSpPr>
          <p:grpSpPr>
            <a:xfrm>
              <a:off x="13844140" y="4456442"/>
              <a:ext cx="6737986" cy="3929954"/>
              <a:chOff x="12198593" y="4818392"/>
              <a:chExt cx="6737986" cy="3929954"/>
            </a:xfrm>
          </p:grpSpPr>
          <p:sp>
            <p:nvSpPr>
              <p:cNvPr id="35" name="Freeform 9"/>
              <p:cNvSpPr>
                <a:spLocks/>
              </p:cNvSpPr>
              <p:nvPr/>
            </p:nvSpPr>
            <p:spPr bwMode="auto">
              <a:xfrm>
                <a:off x="12198593" y="4818392"/>
                <a:ext cx="3860905" cy="3929954"/>
              </a:xfrm>
              <a:custGeom>
                <a:avLst/>
                <a:gdLst/>
                <a:ahLst/>
                <a:cxnLst>
                  <a:cxn ang="0">
                    <a:pos x="147" y="324"/>
                  </a:cxn>
                  <a:cxn ang="0">
                    <a:pos x="143" y="327"/>
                  </a:cxn>
                  <a:cxn ang="0">
                    <a:pos x="133" y="345"/>
                  </a:cxn>
                  <a:cxn ang="0">
                    <a:pos x="175" y="374"/>
                  </a:cxn>
                  <a:cxn ang="0">
                    <a:pos x="218" y="345"/>
                  </a:cxn>
                  <a:cxn ang="0">
                    <a:pos x="205" y="325"/>
                  </a:cxn>
                  <a:cxn ang="0">
                    <a:pos x="199" y="314"/>
                  </a:cxn>
                  <a:cxn ang="0">
                    <a:pos x="200" y="309"/>
                  </a:cxn>
                  <a:cxn ang="0">
                    <a:pos x="200" y="308"/>
                  </a:cxn>
                  <a:cxn ang="0">
                    <a:pos x="356" y="308"/>
                  </a:cxn>
                  <a:cxn ang="0">
                    <a:pos x="178" y="0"/>
                  </a:cxn>
                  <a:cxn ang="0">
                    <a:pos x="0" y="0"/>
                  </a:cxn>
                  <a:cxn ang="0">
                    <a:pos x="0" y="133"/>
                  </a:cxn>
                  <a:cxn ang="0">
                    <a:pos x="7" y="135"/>
                  </a:cxn>
                  <a:cxn ang="0">
                    <a:pos x="16" y="129"/>
                  </a:cxn>
                  <a:cxn ang="0">
                    <a:pos x="19" y="125"/>
                  </a:cxn>
                  <a:cxn ang="0">
                    <a:pos x="37" y="115"/>
                  </a:cxn>
                  <a:cxn ang="0">
                    <a:pos x="66" y="158"/>
                  </a:cxn>
                  <a:cxn ang="0">
                    <a:pos x="37" y="200"/>
                  </a:cxn>
                  <a:cxn ang="0">
                    <a:pos x="17" y="188"/>
                  </a:cxn>
                  <a:cxn ang="0">
                    <a:pos x="6" y="181"/>
                  </a:cxn>
                  <a:cxn ang="0">
                    <a:pos x="0" y="183"/>
                  </a:cxn>
                  <a:cxn ang="0">
                    <a:pos x="0" y="308"/>
                  </a:cxn>
                  <a:cxn ang="0">
                    <a:pos x="151" y="308"/>
                  </a:cxn>
                  <a:cxn ang="0">
                    <a:pos x="151" y="309"/>
                  </a:cxn>
                  <a:cxn ang="0">
                    <a:pos x="152" y="315"/>
                  </a:cxn>
                  <a:cxn ang="0">
                    <a:pos x="147" y="324"/>
                  </a:cxn>
                </a:cxnLst>
                <a:rect l="0" t="0" r="r" b="b"/>
                <a:pathLst>
                  <a:path w="356" h="374">
                    <a:moveTo>
                      <a:pt x="147" y="324"/>
                    </a:moveTo>
                    <a:cubicBezTo>
                      <a:pt x="145" y="325"/>
                      <a:pt x="144" y="326"/>
                      <a:pt x="143" y="327"/>
                    </a:cubicBezTo>
                    <a:cubicBezTo>
                      <a:pt x="136" y="332"/>
                      <a:pt x="133" y="338"/>
                      <a:pt x="133" y="345"/>
                    </a:cubicBezTo>
                    <a:cubicBezTo>
                      <a:pt x="133" y="361"/>
                      <a:pt x="152" y="374"/>
                      <a:pt x="175" y="374"/>
                    </a:cubicBezTo>
                    <a:cubicBezTo>
                      <a:pt x="199" y="374"/>
                      <a:pt x="218" y="361"/>
                      <a:pt x="218" y="345"/>
                    </a:cubicBezTo>
                    <a:cubicBezTo>
                      <a:pt x="218" y="337"/>
                      <a:pt x="208" y="327"/>
                      <a:pt x="205" y="325"/>
                    </a:cubicBezTo>
                    <a:cubicBezTo>
                      <a:pt x="202" y="323"/>
                      <a:pt x="199" y="318"/>
                      <a:pt x="199" y="314"/>
                    </a:cubicBezTo>
                    <a:cubicBezTo>
                      <a:pt x="199" y="312"/>
                      <a:pt x="199" y="311"/>
                      <a:pt x="200" y="309"/>
                    </a:cubicBezTo>
                    <a:cubicBezTo>
                      <a:pt x="200" y="309"/>
                      <a:pt x="200" y="308"/>
                      <a:pt x="200" y="308"/>
                    </a:cubicBezTo>
                    <a:cubicBezTo>
                      <a:pt x="356" y="308"/>
                      <a:pt x="356" y="308"/>
                      <a:pt x="356" y="308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2" y="134"/>
                      <a:pt x="4" y="135"/>
                      <a:pt x="7" y="135"/>
                    </a:cubicBezTo>
                    <a:cubicBezTo>
                      <a:pt x="10" y="135"/>
                      <a:pt x="14" y="132"/>
                      <a:pt x="16" y="129"/>
                    </a:cubicBezTo>
                    <a:cubicBezTo>
                      <a:pt x="17" y="128"/>
                      <a:pt x="18" y="127"/>
                      <a:pt x="19" y="125"/>
                    </a:cubicBezTo>
                    <a:cubicBezTo>
                      <a:pt x="24" y="119"/>
                      <a:pt x="30" y="115"/>
                      <a:pt x="37" y="115"/>
                    </a:cubicBezTo>
                    <a:cubicBezTo>
                      <a:pt x="53" y="115"/>
                      <a:pt x="66" y="134"/>
                      <a:pt x="66" y="158"/>
                    </a:cubicBezTo>
                    <a:cubicBezTo>
                      <a:pt x="66" y="181"/>
                      <a:pt x="53" y="200"/>
                      <a:pt x="37" y="200"/>
                    </a:cubicBezTo>
                    <a:cubicBezTo>
                      <a:pt x="29" y="200"/>
                      <a:pt x="19" y="191"/>
                      <a:pt x="17" y="188"/>
                    </a:cubicBezTo>
                    <a:cubicBezTo>
                      <a:pt x="15" y="185"/>
                      <a:pt x="10" y="181"/>
                      <a:pt x="6" y="181"/>
                    </a:cubicBezTo>
                    <a:cubicBezTo>
                      <a:pt x="4" y="181"/>
                      <a:pt x="2" y="182"/>
                      <a:pt x="0" y="183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151" y="308"/>
                      <a:pt x="151" y="308"/>
                      <a:pt x="151" y="308"/>
                    </a:cubicBezTo>
                    <a:cubicBezTo>
                      <a:pt x="151" y="308"/>
                      <a:pt x="151" y="309"/>
                      <a:pt x="151" y="309"/>
                    </a:cubicBezTo>
                    <a:cubicBezTo>
                      <a:pt x="152" y="310"/>
                      <a:pt x="152" y="312"/>
                      <a:pt x="152" y="315"/>
                    </a:cubicBezTo>
                    <a:cubicBezTo>
                      <a:pt x="152" y="318"/>
                      <a:pt x="149" y="322"/>
                      <a:pt x="147" y="3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36" name="Shape 68"/>
              <p:cNvSpPr/>
              <p:nvPr/>
            </p:nvSpPr>
            <p:spPr>
              <a:xfrm>
                <a:off x="16405439" y="4837502"/>
                <a:ext cx="2531140" cy="16831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rgbClr val="8C9BB3"/>
                    </a:solidFill>
                    <a:latin typeface="KBIZ한마음고딕 L"/>
                    <a:ea typeface="KBIZ한마음고딕 L"/>
                    <a:cs typeface="KBIZ한마음고딕 L"/>
                    <a:sym typeface="KBIZ한마음고딕 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유동적인 </a:t>
                </a:r>
                <a:endParaRPr lang="en-US" altLang="ko-KR"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저장 용량</a:t>
                </a:r>
                <a:endParaRPr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3113197" y="7692122"/>
              <a:ext cx="7040922" cy="3248489"/>
              <a:chOff x="11493007" y="8066881"/>
              <a:chExt cx="7040922" cy="3248489"/>
            </a:xfrm>
          </p:grpSpPr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11493007" y="8066881"/>
                <a:ext cx="4566491" cy="3248489"/>
              </a:xfrm>
              <a:custGeom>
                <a:avLst/>
                <a:gdLst>
                  <a:gd name="T0" fmla="*/ 265 w 421"/>
                  <a:gd name="T1" fmla="*/ 0 h 309"/>
                  <a:gd name="T2" fmla="*/ 264 w 421"/>
                  <a:gd name="T3" fmla="*/ 5 h 309"/>
                  <a:gd name="T4" fmla="*/ 270 w 421"/>
                  <a:gd name="T5" fmla="*/ 16 h 309"/>
                  <a:gd name="T6" fmla="*/ 283 w 421"/>
                  <a:gd name="T7" fmla="*/ 36 h 309"/>
                  <a:gd name="T8" fmla="*/ 240 w 421"/>
                  <a:gd name="T9" fmla="*/ 65 h 309"/>
                  <a:gd name="T10" fmla="*/ 198 w 421"/>
                  <a:gd name="T11" fmla="*/ 36 h 309"/>
                  <a:gd name="T12" fmla="*/ 208 w 421"/>
                  <a:gd name="T13" fmla="*/ 18 h 309"/>
                  <a:gd name="T14" fmla="*/ 212 w 421"/>
                  <a:gd name="T15" fmla="*/ 15 h 309"/>
                  <a:gd name="T16" fmla="*/ 217 w 421"/>
                  <a:gd name="T17" fmla="*/ 6 h 309"/>
                  <a:gd name="T18" fmla="*/ 216 w 421"/>
                  <a:gd name="T19" fmla="*/ 0 h 309"/>
                  <a:gd name="T20" fmla="*/ 65 w 421"/>
                  <a:gd name="T21" fmla="*/ 0 h 309"/>
                  <a:gd name="T22" fmla="*/ 65 w 421"/>
                  <a:gd name="T23" fmla="*/ 135 h 309"/>
                  <a:gd name="T24" fmla="*/ 64 w 421"/>
                  <a:gd name="T25" fmla="*/ 135 h 309"/>
                  <a:gd name="T26" fmla="*/ 59 w 421"/>
                  <a:gd name="T27" fmla="*/ 136 h 309"/>
                  <a:gd name="T28" fmla="*/ 49 w 421"/>
                  <a:gd name="T29" fmla="*/ 130 h 309"/>
                  <a:gd name="T30" fmla="*/ 47 w 421"/>
                  <a:gd name="T31" fmla="*/ 127 h 309"/>
                  <a:gd name="T32" fmla="*/ 28 w 421"/>
                  <a:gd name="T33" fmla="*/ 116 h 309"/>
                  <a:gd name="T34" fmla="*/ 0 w 421"/>
                  <a:gd name="T35" fmla="*/ 159 h 309"/>
                  <a:gd name="T36" fmla="*/ 28 w 421"/>
                  <a:gd name="T37" fmla="*/ 202 h 309"/>
                  <a:gd name="T38" fmla="*/ 48 w 421"/>
                  <a:gd name="T39" fmla="*/ 189 h 309"/>
                  <a:gd name="T40" fmla="*/ 59 w 421"/>
                  <a:gd name="T41" fmla="*/ 182 h 309"/>
                  <a:gd name="T42" fmla="*/ 64 w 421"/>
                  <a:gd name="T43" fmla="*/ 184 h 309"/>
                  <a:gd name="T44" fmla="*/ 65 w 421"/>
                  <a:gd name="T45" fmla="*/ 184 h 309"/>
                  <a:gd name="T46" fmla="*/ 65 w 421"/>
                  <a:gd name="T47" fmla="*/ 309 h 309"/>
                  <a:gd name="T48" fmla="*/ 243 w 421"/>
                  <a:gd name="T49" fmla="*/ 309 h 309"/>
                  <a:gd name="T50" fmla="*/ 421 w 421"/>
                  <a:gd name="T51" fmla="*/ 0 h 309"/>
                  <a:gd name="T52" fmla="*/ 265 w 421"/>
                  <a:gd name="T53" fmla="*/ 0 h 30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21"/>
                  <a:gd name="T82" fmla="*/ 0 h 309"/>
                  <a:gd name="T83" fmla="*/ 421 w 421"/>
                  <a:gd name="T84" fmla="*/ 309 h 30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21" h="309">
                    <a:moveTo>
                      <a:pt x="265" y="0"/>
                    </a:moveTo>
                    <a:cubicBezTo>
                      <a:pt x="264" y="2"/>
                      <a:pt x="264" y="3"/>
                      <a:pt x="264" y="5"/>
                    </a:cubicBezTo>
                    <a:cubicBezTo>
                      <a:pt x="264" y="9"/>
                      <a:pt x="267" y="14"/>
                      <a:pt x="270" y="16"/>
                    </a:cubicBezTo>
                    <a:cubicBezTo>
                      <a:pt x="273" y="18"/>
                      <a:pt x="283" y="28"/>
                      <a:pt x="283" y="36"/>
                    </a:cubicBezTo>
                    <a:cubicBezTo>
                      <a:pt x="283" y="52"/>
                      <a:pt x="264" y="65"/>
                      <a:pt x="240" y="65"/>
                    </a:cubicBezTo>
                    <a:cubicBezTo>
                      <a:pt x="217" y="65"/>
                      <a:pt x="198" y="52"/>
                      <a:pt x="198" y="36"/>
                    </a:cubicBezTo>
                    <a:cubicBezTo>
                      <a:pt x="198" y="29"/>
                      <a:pt x="201" y="23"/>
                      <a:pt x="208" y="18"/>
                    </a:cubicBezTo>
                    <a:cubicBezTo>
                      <a:pt x="209" y="17"/>
                      <a:pt x="210" y="16"/>
                      <a:pt x="212" y="15"/>
                    </a:cubicBezTo>
                    <a:cubicBezTo>
                      <a:pt x="214" y="13"/>
                      <a:pt x="217" y="9"/>
                      <a:pt x="217" y="6"/>
                    </a:cubicBezTo>
                    <a:cubicBezTo>
                      <a:pt x="217" y="3"/>
                      <a:pt x="217" y="1"/>
                      <a:pt x="21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35"/>
                      <a:pt x="65" y="135"/>
                      <a:pt x="65" y="135"/>
                    </a:cubicBezTo>
                    <a:cubicBezTo>
                      <a:pt x="65" y="135"/>
                      <a:pt x="65" y="135"/>
                      <a:pt x="64" y="135"/>
                    </a:cubicBezTo>
                    <a:cubicBezTo>
                      <a:pt x="63" y="135"/>
                      <a:pt x="61" y="136"/>
                      <a:pt x="59" y="136"/>
                    </a:cubicBezTo>
                    <a:cubicBezTo>
                      <a:pt x="55" y="136"/>
                      <a:pt x="52" y="133"/>
                      <a:pt x="49" y="130"/>
                    </a:cubicBezTo>
                    <a:cubicBezTo>
                      <a:pt x="48" y="129"/>
                      <a:pt x="48" y="128"/>
                      <a:pt x="47" y="127"/>
                    </a:cubicBezTo>
                    <a:cubicBezTo>
                      <a:pt x="42" y="120"/>
                      <a:pt x="35" y="116"/>
                      <a:pt x="28" y="116"/>
                    </a:cubicBezTo>
                    <a:cubicBezTo>
                      <a:pt x="13" y="116"/>
                      <a:pt x="0" y="135"/>
                      <a:pt x="0" y="159"/>
                    </a:cubicBezTo>
                    <a:cubicBezTo>
                      <a:pt x="0" y="182"/>
                      <a:pt x="13" y="202"/>
                      <a:pt x="28" y="202"/>
                    </a:cubicBezTo>
                    <a:cubicBezTo>
                      <a:pt x="37" y="202"/>
                      <a:pt x="46" y="192"/>
                      <a:pt x="48" y="189"/>
                    </a:cubicBezTo>
                    <a:cubicBezTo>
                      <a:pt x="51" y="186"/>
                      <a:pt x="56" y="182"/>
                      <a:pt x="59" y="182"/>
                    </a:cubicBezTo>
                    <a:cubicBezTo>
                      <a:pt x="61" y="182"/>
                      <a:pt x="63" y="183"/>
                      <a:pt x="64" y="184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309"/>
                      <a:pt x="65" y="309"/>
                      <a:pt x="65" y="309"/>
                    </a:cubicBezTo>
                    <a:cubicBezTo>
                      <a:pt x="243" y="309"/>
                      <a:pt x="243" y="309"/>
                      <a:pt x="243" y="309"/>
                    </a:cubicBezTo>
                    <a:cubicBezTo>
                      <a:pt x="421" y="0"/>
                      <a:pt x="421" y="0"/>
                      <a:pt x="421" y="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Shape 68"/>
              <p:cNvSpPr/>
              <p:nvPr/>
            </p:nvSpPr>
            <p:spPr>
              <a:xfrm>
                <a:off x="15954699" y="9448238"/>
                <a:ext cx="2579230" cy="16831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rgbClr val="8C9BB3"/>
                    </a:solidFill>
                    <a:latin typeface="KBIZ한마음고딕 L"/>
                    <a:ea typeface="KBIZ한마음고딕 L"/>
                    <a:cs typeface="KBIZ한마음고딕 L"/>
                    <a:sym typeface="KBIZ한마음고딕 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파손</a:t>
                </a:r>
                <a:r>
                  <a:rPr lang="en-US" altLang="ko-KR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/</a:t>
                </a: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분실</a:t>
                </a:r>
                <a:endParaRPr lang="en-US" altLang="ko-KR"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5000" b="1" dirty="0">
                    <a:solidFill>
                      <a:srgbClr val="8C9BB3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위험 없음</a:t>
                </a:r>
                <a:endParaRPr sz="5000" b="1" dirty="0">
                  <a:solidFill>
                    <a:srgbClr val="8C9BB3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</p:grp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8" y="3914541"/>
            <a:ext cx="12866914" cy="889439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923625" y="13255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33701"/>
      </p:ext>
    </p:extLst>
  </p:cSld>
  <p:clrMapOvr>
    <a:masterClrMapping/>
  </p:clrMapOvr>
  <p:transition spd="med" advTm="44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14815E-6 L 0.08438 -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14815E-6 L -0.09694 -0.000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5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1|7.5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4.9|7.9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6|4|7.9|4.2|5.3|4.3|3.8|2.6|0.7|0.6|7.2|2.1|4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362</Words>
  <Application>Microsoft Office PowerPoint</Application>
  <PresentationFormat>사용자 지정</PresentationFormat>
  <Paragraphs>77</Paragraphs>
  <Slides>12</Slides>
  <Notes>11</Notes>
  <HiddenSlides>0</HiddenSlides>
  <MMClips>14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Apple SD Gothic Neo</vt:lpstr>
      <vt:lpstr>Apple SD 산돌고딕 Neo 옅은체</vt:lpstr>
      <vt:lpstr>Helvetica Neue</vt:lpstr>
      <vt:lpstr>KBIZ한마음고딕 B</vt:lpstr>
      <vt:lpstr>KBIZ한마음고딕 L</vt:lpstr>
      <vt:lpstr>Arial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</dc:creator>
  <cp:lastModifiedBy>이정화</cp:lastModifiedBy>
  <cp:revision>82</cp:revision>
  <dcterms:modified xsi:type="dcterms:W3CDTF">2017-03-16T14:53:22Z</dcterms:modified>
</cp:coreProperties>
</file>